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7" r:id="rId2"/>
    <p:sldId id="278" r:id="rId3"/>
    <p:sldId id="259" r:id="rId4"/>
    <p:sldId id="257" r:id="rId5"/>
    <p:sldId id="262" r:id="rId6"/>
    <p:sldId id="260" r:id="rId7"/>
    <p:sldId id="261" r:id="rId8"/>
    <p:sldId id="271" r:id="rId9"/>
    <p:sldId id="267" r:id="rId10"/>
    <p:sldId id="274" r:id="rId11"/>
    <p:sldId id="269" r:id="rId12"/>
    <p:sldId id="264" r:id="rId13"/>
    <p:sldId id="280" r:id="rId14"/>
    <p:sldId id="273" r:id="rId15"/>
    <p:sldId id="281" r:id="rId16"/>
    <p:sldId id="275" r:id="rId17"/>
    <p:sldId id="272" r:id="rId18"/>
    <p:sldId id="268" r:id="rId19"/>
    <p:sldId id="279" r:id="rId20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cha de Nooijer" initials="Jd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4" autoAdjust="0"/>
    <p:restoredTop sz="94666"/>
  </p:normalViewPr>
  <p:slideViewPr>
    <p:cSldViewPr snapToGrid="0" snapToObjects="1">
      <p:cViewPr varScale="1">
        <p:scale>
          <a:sx n="142" d="100"/>
          <a:sy n="142" d="100"/>
        </p:scale>
        <p:origin x="54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97859-63F5-4AC5-B954-C5D8C37BDE69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7F13D23-252D-4CDF-82EC-BE973EBCFC2B}">
      <dgm:prSet phldrT="[Tekst]" custT="1"/>
      <dgm:spPr/>
      <dgm:t>
        <a:bodyPr/>
        <a:lstStyle/>
        <a:p>
          <a:r>
            <a:rPr lang="nl-NL" sz="1600" b="0" dirty="0" err="1"/>
            <a:t>March</a:t>
          </a:r>
          <a:r>
            <a:rPr lang="nl-NL" sz="1600" b="0" dirty="0"/>
            <a:t> 16, 2020</a:t>
          </a:r>
        </a:p>
      </dgm:t>
    </dgm:pt>
    <dgm:pt modelId="{B440FFB1-6381-427C-9108-E158ED40AA5F}" type="parTrans" cxnId="{C7986515-82F7-4115-9A4A-B1F8297D3D4A}">
      <dgm:prSet/>
      <dgm:spPr/>
      <dgm:t>
        <a:bodyPr/>
        <a:lstStyle/>
        <a:p>
          <a:endParaRPr lang="nl-NL"/>
        </a:p>
      </dgm:t>
    </dgm:pt>
    <dgm:pt modelId="{3C83AE25-DB9C-4585-A583-81784D83A487}" type="sibTrans" cxnId="{C7986515-82F7-4115-9A4A-B1F8297D3D4A}">
      <dgm:prSet/>
      <dgm:spPr/>
      <dgm:t>
        <a:bodyPr/>
        <a:lstStyle/>
        <a:p>
          <a:endParaRPr lang="nl-NL"/>
        </a:p>
      </dgm:t>
    </dgm:pt>
    <dgm:pt modelId="{9717E4A0-B048-4160-A6A8-7B4B812C6169}">
      <dgm:prSet phldrT="[Tekst]" custT="1"/>
      <dgm:spPr/>
      <dgm:t>
        <a:bodyPr/>
        <a:lstStyle/>
        <a:p>
          <a:r>
            <a:rPr lang="nl-NL" sz="1600" b="1" dirty="0"/>
            <a:t>Monitoring</a:t>
          </a:r>
          <a:endParaRPr lang="nl-NL" sz="1400" b="1" dirty="0"/>
        </a:p>
      </dgm:t>
    </dgm:pt>
    <dgm:pt modelId="{91AA409C-F305-48AC-8BDA-C1E0C01B0739}" type="parTrans" cxnId="{E56E97AA-4168-4FEE-92C5-3DC6066CC25D}">
      <dgm:prSet/>
      <dgm:spPr/>
      <dgm:t>
        <a:bodyPr/>
        <a:lstStyle/>
        <a:p>
          <a:endParaRPr lang="nl-NL"/>
        </a:p>
      </dgm:t>
    </dgm:pt>
    <dgm:pt modelId="{EBB7627C-91E3-4879-86AB-A27BA3A00B4B}" type="sibTrans" cxnId="{E56E97AA-4168-4FEE-92C5-3DC6066CC25D}">
      <dgm:prSet/>
      <dgm:spPr/>
      <dgm:t>
        <a:bodyPr/>
        <a:lstStyle/>
        <a:p>
          <a:endParaRPr lang="nl-NL"/>
        </a:p>
      </dgm:t>
    </dgm:pt>
    <dgm:pt modelId="{1042874F-5ACF-4EDD-9B72-3B189DD44CE5}">
      <dgm:prSet phldrT="[Tekst]" custT="1"/>
      <dgm:spPr/>
      <dgm:t>
        <a:bodyPr/>
        <a:lstStyle/>
        <a:p>
          <a:pPr algn="l"/>
          <a:r>
            <a:rPr lang="nl-NL" sz="1600" b="0" dirty="0"/>
            <a:t>Research support</a:t>
          </a:r>
        </a:p>
      </dgm:t>
    </dgm:pt>
    <dgm:pt modelId="{962E3361-4ACF-400C-B0C1-5E7EBA78BA3B}" type="parTrans" cxnId="{A9BFF2ED-0504-49AD-AFE0-0200DCCA2319}">
      <dgm:prSet/>
      <dgm:spPr/>
      <dgm:t>
        <a:bodyPr/>
        <a:lstStyle/>
        <a:p>
          <a:endParaRPr lang="nl-NL"/>
        </a:p>
      </dgm:t>
    </dgm:pt>
    <dgm:pt modelId="{04C0C5D4-EC3E-4B8C-9B5F-6AD3A20D5668}" type="sibTrans" cxnId="{A9BFF2ED-0504-49AD-AFE0-0200DCCA2319}">
      <dgm:prSet/>
      <dgm:spPr/>
      <dgm:t>
        <a:bodyPr/>
        <a:lstStyle/>
        <a:p>
          <a:endParaRPr lang="nl-NL"/>
        </a:p>
      </dgm:t>
    </dgm:pt>
    <dgm:pt modelId="{054B484A-11C1-44C7-9157-BDBBD192991D}">
      <dgm:prSet phldrT="[Tekst]" custT="1"/>
      <dgm:spPr/>
      <dgm:t>
        <a:bodyPr/>
        <a:lstStyle/>
        <a:p>
          <a:r>
            <a:rPr lang="nl-NL" sz="1600" b="0" dirty="0"/>
            <a:t>June 15, 2020</a:t>
          </a:r>
        </a:p>
      </dgm:t>
    </dgm:pt>
    <dgm:pt modelId="{BA2F4A03-C6FE-4E84-AAA9-27A8B5E8F21E}" type="parTrans" cxnId="{76559408-7AE6-4BA1-A35A-408463614519}">
      <dgm:prSet/>
      <dgm:spPr/>
      <dgm:t>
        <a:bodyPr/>
        <a:lstStyle/>
        <a:p>
          <a:endParaRPr lang="nl-NL"/>
        </a:p>
      </dgm:t>
    </dgm:pt>
    <dgm:pt modelId="{CFA4408B-41D4-4557-8604-4270DC5070F9}" type="sibTrans" cxnId="{76559408-7AE6-4BA1-A35A-408463614519}">
      <dgm:prSet/>
      <dgm:spPr/>
      <dgm:t>
        <a:bodyPr/>
        <a:lstStyle/>
        <a:p>
          <a:endParaRPr lang="nl-NL"/>
        </a:p>
      </dgm:t>
    </dgm:pt>
    <dgm:pt modelId="{E6E64C00-EFA5-4FCF-9A5E-F535D71A0E81}">
      <dgm:prSet phldrT="[Tekst]" custT="1"/>
      <dgm:spPr/>
      <dgm:t>
        <a:bodyPr/>
        <a:lstStyle/>
        <a:p>
          <a:pPr algn="l"/>
          <a:r>
            <a:rPr lang="nl-NL" sz="1600" b="1" dirty="0"/>
            <a:t>Gatekeeper</a:t>
          </a:r>
          <a:endParaRPr lang="nl-NL" sz="1400" b="1" dirty="0"/>
        </a:p>
      </dgm:t>
    </dgm:pt>
    <dgm:pt modelId="{6FF990E0-65A0-4C30-9953-AF284E255F3A}" type="parTrans" cxnId="{818094DA-1B5B-46FD-9CCF-9914A3ED46DA}">
      <dgm:prSet/>
      <dgm:spPr/>
      <dgm:t>
        <a:bodyPr/>
        <a:lstStyle/>
        <a:p>
          <a:endParaRPr lang="nl-NL"/>
        </a:p>
      </dgm:t>
    </dgm:pt>
    <dgm:pt modelId="{D6F7EF98-1856-4809-87D5-73D2C4A24616}" type="sibTrans" cxnId="{818094DA-1B5B-46FD-9CCF-9914A3ED46DA}">
      <dgm:prSet/>
      <dgm:spPr/>
      <dgm:t>
        <a:bodyPr/>
        <a:lstStyle/>
        <a:p>
          <a:endParaRPr lang="nl-NL"/>
        </a:p>
      </dgm:t>
    </dgm:pt>
    <dgm:pt modelId="{A552616E-ACF1-432B-B08A-6D826B2B193D}">
      <dgm:prSet phldrT="[Tekst]" custT="1"/>
      <dgm:spPr/>
      <dgm:t>
        <a:bodyPr/>
        <a:lstStyle/>
        <a:p>
          <a:r>
            <a:rPr lang="nl-NL" sz="1600" b="0" dirty="0"/>
            <a:t>ICU-support</a:t>
          </a:r>
        </a:p>
      </dgm:t>
    </dgm:pt>
    <dgm:pt modelId="{ABE0FAA4-B843-418B-8B3F-28CDC584237A}" type="sibTrans" cxnId="{384F98FD-963E-44B5-B6ED-27265BDB7A96}">
      <dgm:prSet/>
      <dgm:spPr/>
      <dgm:t>
        <a:bodyPr/>
        <a:lstStyle/>
        <a:p>
          <a:endParaRPr lang="nl-NL"/>
        </a:p>
      </dgm:t>
    </dgm:pt>
    <dgm:pt modelId="{04D4FFC1-30CD-455D-ABB1-49AEA496308A}" type="parTrans" cxnId="{384F98FD-963E-44B5-B6ED-27265BDB7A96}">
      <dgm:prSet/>
      <dgm:spPr/>
      <dgm:t>
        <a:bodyPr/>
        <a:lstStyle/>
        <a:p>
          <a:endParaRPr lang="nl-NL"/>
        </a:p>
      </dgm:t>
    </dgm:pt>
    <dgm:pt modelId="{695397C3-FD38-4CC4-806C-3F73ACBFAC33}">
      <dgm:prSet phldrT="[Tekst]" custT="1"/>
      <dgm:spPr/>
      <dgm:t>
        <a:bodyPr/>
        <a:lstStyle/>
        <a:p>
          <a:r>
            <a:rPr lang="nl-NL" sz="1600" b="0" dirty="0"/>
            <a:t>ALS-team</a:t>
          </a:r>
          <a:endParaRPr lang="nl-NL" sz="1400" b="0" dirty="0"/>
        </a:p>
      </dgm:t>
    </dgm:pt>
    <dgm:pt modelId="{7896170B-76D7-4A75-82D2-E6DBDDDAC956}" type="sibTrans" cxnId="{7609902E-A6FD-4AB5-A844-F5A745B8E157}">
      <dgm:prSet/>
      <dgm:spPr/>
      <dgm:t>
        <a:bodyPr/>
        <a:lstStyle/>
        <a:p>
          <a:endParaRPr lang="nl-NL"/>
        </a:p>
      </dgm:t>
    </dgm:pt>
    <dgm:pt modelId="{AA995B56-66AF-40DF-807C-74B9EB4DA0C4}" type="parTrans" cxnId="{7609902E-A6FD-4AB5-A844-F5A745B8E157}">
      <dgm:prSet/>
      <dgm:spPr/>
      <dgm:t>
        <a:bodyPr/>
        <a:lstStyle/>
        <a:p>
          <a:endParaRPr lang="nl-NL"/>
        </a:p>
      </dgm:t>
    </dgm:pt>
    <dgm:pt modelId="{51122B37-1E68-44EF-BDEE-C7D3EED711D3}">
      <dgm:prSet phldrT="[Tekst]" custT="1"/>
      <dgm:spPr/>
      <dgm:t>
        <a:bodyPr/>
        <a:lstStyle/>
        <a:p>
          <a:pPr algn="l"/>
          <a:r>
            <a:rPr lang="nl-NL" sz="1600" b="1" dirty="0" err="1"/>
            <a:t>Medical</a:t>
          </a:r>
          <a:r>
            <a:rPr lang="nl-NL" sz="1600" b="1" dirty="0"/>
            <a:t> </a:t>
          </a:r>
          <a:r>
            <a:rPr lang="nl-NL" sz="1600" b="1" dirty="0" err="1"/>
            <a:t>scribe</a:t>
          </a:r>
          <a:endParaRPr lang="nl-NL" sz="1600" b="1" dirty="0"/>
        </a:p>
      </dgm:t>
    </dgm:pt>
    <dgm:pt modelId="{D85D95CF-01AB-4216-9FB5-498D60E31523}" type="parTrans" cxnId="{AE720500-A993-4707-9319-9D8D6DC10D4D}">
      <dgm:prSet/>
      <dgm:spPr/>
      <dgm:t>
        <a:bodyPr/>
        <a:lstStyle/>
        <a:p>
          <a:endParaRPr lang="nl-NL"/>
        </a:p>
      </dgm:t>
    </dgm:pt>
    <dgm:pt modelId="{88436850-8DCA-49CE-BFBF-92DB99CD4A41}" type="sibTrans" cxnId="{AE720500-A993-4707-9319-9D8D6DC10D4D}">
      <dgm:prSet/>
      <dgm:spPr/>
      <dgm:t>
        <a:bodyPr/>
        <a:lstStyle/>
        <a:p>
          <a:endParaRPr lang="nl-NL"/>
        </a:p>
      </dgm:t>
    </dgm:pt>
    <dgm:pt modelId="{E7CDA8B5-1CC5-4E55-B8BC-F39157D2028A}">
      <dgm:prSet phldrT="[Tekst]" custT="1"/>
      <dgm:spPr/>
      <dgm:t>
        <a:bodyPr/>
        <a:lstStyle/>
        <a:p>
          <a:r>
            <a:rPr lang="nl-NL" sz="1600" b="0" dirty="0" err="1"/>
            <a:t>Pharmacy</a:t>
          </a:r>
          <a:r>
            <a:rPr lang="nl-NL" sz="1600" b="0" dirty="0"/>
            <a:t>-support</a:t>
          </a:r>
          <a:endParaRPr lang="nl-NL" sz="1400" b="0" dirty="0"/>
        </a:p>
      </dgm:t>
    </dgm:pt>
    <dgm:pt modelId="{63E85962-3CE2-4831-B6AB-356CB42480BC}" type="parTrans" cxnId="{80A21EF5-4877-4499-B589-B84501ACEA02}">
      <dgm:prSet/>
      <dgm:spPr/>
      <dgm:t>
        <a:bodyPr/>
        <a:lstStyle/>
        <a:p>
          <a:endParaRPr lang="nl-NL"/>
        </a:p>
      </dgm:t>
    </dgm:pt>
    <dgm:pt modelId="{991D80D4-6959-4D8A-9235-ADD5B79C405D}" type="sibTrans" cxnId="{80A21EF5-4877-4499-B589-B84501ACEA02}">
      <dgm:prSet/>
      <dgm:spPr/>
      <dgm:t>
        <a:bodyPr/>
        <a:lstStyle/>
        <a:p>
          <a:endParaRPr lang="nl-NL"/>
        </a:p>
      </dgm:t>
    </dgm:pt>
    <dgm:pt modelId="{E8082EA0-5461-4178-ACA5-DD52DA63018E}">
      <dgm:prSet custT="1"/>
      <dgm:spPr/>
      <dgm:t>
        <a:bodyPr/>
        <a:lstStyle/>
        <a:p>
          <a:pPr algn="l"/>
          <a:r>
            <a:rPr lang="nl-NL" sz="1600" dirty="0" err="1"/>
            <a:t>Triagist</a:t>
          </a:r>
          <a:r>
            <a:rPr lang="nl-NL" sz="1600" dirty="0"/>
            <a:t> </a:t>
          </a:r>
          <a:r>
            <a:rPr lang="nl-NL" sz="1600" dirty="0" err="1"/>
            <a:t>general</a:t>
          </a:r>
          <a:r>
            <a:rPr lang="nl-NL" sz="1600" dirty="0"/>
            <a:t> </a:t>
          </a:r>
          <a:r>
            <a:rPr lang="nl-NL" sz="1600" dirty="0" err="1"/>
            <a:t>practicioner</a:t>
          </a:r>
          <a:endParaRPr lang="nl-NL" sz="1600" dirty="0"/>
        </a:p>
      </dgm:t>
    </dgm:pt>
    <dgm:pt modelId="{4DCE0F14-468D-49BF-8DAA-F8C870BE11BF}" type="parTrans" cxnId="{3CC47A4B-B05F-4544-A603-F965575D23BF}">
      <dgm:prSet/>
      <dgm:spPr/>
      <dgm:t>
        <a:bodyPr/>
        <a:lstStyle/>
        <a:p>
          <a:endParaRPr lang="nl-NL"/>
        </a:p>
      </dgm:t>
    </dgm:pt>
    <dgm:pt modelId="{C471FB1A-CEF0-467B-9D9D-157F84B53F5B}" type="sibTrans" cxnId="{3CC47A4B-B05F-4544-A603-F965575D23BF}">
      <dgm:prSet/>
      <dgm:spPr/>
      <dgm:t>
        <a:bodyPr/>
        <a:lstStyle/>
        <a:p>
          <a:endParaRPr lang="nl-NL"/>
        </a:p>
      </dgm:t>
    </dgm:pt>
    <dgm:pt modelId="{97E9131D-0637-4C69-ABA5-EB21A89C92F9}">
      <dgm:prSet custT="1"/>
      <dgm:spPr/>
      <dgm:t>
        <a:bodyPr/>
        <a:lstStyle/>
        <a:p>
          <a:r>
            <a:rPr lang="nl-NL" sz="1600" b="0" dirty="0"/>
            <a:t>COVID-</a:t>
          </a:r>
          <a:r>
            <a:rPr lang="nl-NL" sz="1600" b="0" dirty="0" err="1"/>
            <a:t>after</a:t>
          </a:r>
          <a:r>
            <a:rPr lang="nl-NL" sz="1600" b="0" dirty="0"/>
            <a:t> care</a:t>
          </a:r>
          <a:endParaRPr lang="nl-NL" dirty="0"/>
        </a:p>
      </dgm:t>
    </dgm:pt>
    <dgm:pt modelId="{FEF78B3F-1CBF-4DDE-AF37-81EC8DD35773}" type="parTrans" cxnId="{2424350B-49FB-41B9-8FC5-E9D7EA206958}">
      <dgm:prSet/>
      <dgm:spPr/>
      <dgm:t>
        <a:bodyPr/>
        <a:lstStyle/>
        <a:p>
          <a:endParaRPr lang="nl-NL"/>
        </a:p>
      </dgm:t>
    </dgm:pt>
    <dgm:pt modelId="{162D9E3A-0091-4B91-9144-4FE041935C9B}" type="sibTrans" cxnId="{2424350B-49FB-41B9-8FC5-E9D7EA206958}">
      <dgm:prSet/>
      <dgm:spPr/>
      <dgm:t>
        <a:bodyPr/>
        <a:lstStyle/>
        <a:p>
          <a:endParaRPr lang="nl-NL"/>
        </a:p>
      </dgm:t>
    </dgm:pt>
    <dgm:pt modelId="{F337EAD2-3943-4459-8F92-0BC12E340EA0}" type="pres">
      <dgm:prSet presAssocID="{B6597859-63F5-4AC5-B954-C5D8C37BDE69}" presName="Name0" presStyleCnt="0">
        <dgm:presLayoutVars>
          <dgm:dir/>
        </dgm:presLayoutVars>
      </dgm:prSet>
      <dgm:spPr/>
    </dgm:pt>
    <dgm:pt modelId="{F7046D94-08BD-4226-A627-108D14E62822}" type="pres">
      <dgm:prSet presAssocID="{F7F13D23-252D-4CDF-82EC-BE973EBCFC2B}" presName="parComposite" presStyleCnt="0"/>
      <dgm:spPr/>
    </dgm:pt>
    <dgm:pt modelId="{D81F480A-2E8C-4EE8-A269-7F8305773D0D}" type="pres">
      <dgm:prSet presAssocID="{F7F13D23-252D-4CDF-82EC-BE973EBCFC2B}" presName="parBigCircle" presStyleLbl="node0" presStyleIdx="0" presStyleCnt="2"/>
      <dgm:spPr/>
    </dgm:pt>
    <dgm:pt modelId="{CDEA0E1E-A06E-4F40-9A83-17AF3302A6D5}" type="pres">
      <dgm:prSet presAssocID="{F7F13D23-252D-4CDF-82EC-BE973EBCFC2B}" presName="parTx" presStyleLbl="revTx" presStyleIdx="0" presStyleCnt="20"/>
      <dgm:spPr/>
    </dgm:pt>
    <dgm:pt modelId="{B589BBAC-A504-4C64-86CF-F4F15883DB7E}" type="pres">
      <dgm:prSet presAssocID="{F7F13D23-252D-4CDF-82EC-BE973EBCFC2B}" presName="bSpace" presStyleCnt="0"/>
      <dgm:spPr/>
    </dgm:pt>
    <dgm:pt modelId="{C1B7A8D7-D880-4303-8DD7-C1A839D706EF}" type="pres">
      <dgm:prSet presAssocID="{F7F13D23-252D-4CDF-82EC-BE973EBCFC2B}" presName="parBackupNorm" presStyleCnt="0"/>
      <dgm:spPr/>
    </dgm:pt>
    <dgm:pt modelId="{4EE16E94-D9F7-4C51-B080-8A33716BB798}" type="pres">
      <dgm:prSet presAssocID="{3C83AE25-DB9C-4585-A583-81784D83A487}" presName="parSpace" presStyleCnt="0"/>
      <dgm:spPr/>
    </dgm:pt>
    <dgm:pt modelId="{628C5B2A-56D0-4FD5-9A6A-A02F7FB418E9}" type="pres">
      <dgm:prSet presAssocID="{9717E4A0-B048-4160-A6A8-7B4B812C6169}" presName="desBackupLeftNorm" presStyleCnt="0"/>
      <dgm:spPr/>
    </dgm:pt>
    <dgm:pt modelId="{DA224FD3-FA3B-4B10-94B1-45B3A81B7708}" type="pres">
      <dgm:prSet presAssocID="{9717E4A0-B048-4160-A6A8-7B4B812C6169}" presName="desComposite" presStyleCnt="0"/>
      <dgm:spPr/>
    </dgm:pt>
    <dgm:pt modelId="{D20272EC-5EF8-458F-A6C0-F9FD9012774A}" type="pres">
      <dgm:prSet presAssocID="{9717E4A0-B048-4160-A6A8-7B4B812C6169}" presName="desCircle" presStyleLbl="node1" presStyleIdx="0" presStyleCnt="9"/>
      <dgm:spPr/>
    </dgm:pt>
    <dgm:pt modelId="{07569CAE-893D-4B5A-952F-17442C436053}" type="pres">
      <dgm:prSet presAssocID="{9717E4A0-B048-4160-A6A8-7B4B812C6169}" presName="chTx" presStyleLbl="revTx" presStyleIdx="1" presStyleCnt="20"/>
      <dgm:spPr/>
    </dgm:pt>
    <dgm:pt modelId="{FBA1DDAD-84B9-4259-BCAE-976D88A184AA}" type="pres">
      <dgm:prSet presAssocID="{9717E4A0-B048-4160-A6A8-7B4B812C6169}" presName="desTx" presStyleLbl="revTx" presStyleIdx="2" presStyleCnt="20">
        <dgm:presLayoutVars>
          <dgm:bulletEnabled val="1"/>
        </dgm:presLayoutVars>
      </dgm:prSet>
      <dgm:spPr/>
    </dgm:pt>
    <dgm:pt modelId="{AD49DA4F-9A2D-472C-AEB1-5B2F790941F7}" type="pres">
      <dgm:prSet presAssocID="{9717E4A0-B048-4160-A6A8-7B4B812C6169}" presName="desBackupRightNorm" presStyleCnt="0"/>
      <dgm:spPr/>
    </dgm:pt>
    <dgm:pt modelId="{79B62936-97F7-45D0-B8F4-7253E9F9503C}" type="pres">
      <dgm:prSet presAssocID="{EBB7627C-91E3-4879-86AB-A27BA3A00B4B}" presName="desSpace" presStyleCnt="0"/>
      <dgm:spPr/>
    </dgm:pt>
    <dgm:pt modelId="{AEFFF346-3A0F-4C0F-BCBA-FFDE3BD18B3C}" type="pres">
      <dgm:prSet presAssocID="{1042874F-5ACF-4EDD-9B72-3B189DD44CE5}" presName="desBackupLeftNorm" presStyleCnt="0"/>
      <dgm:spPr/>
    </dgm:pt>
    <dgm:pt modelId="{683758C5-8BE7-48C0-8693-96DEAC09AA28}" type="pres">
      <dgm:prSet presAssocID="{1042874F-5ACF-4EDD-9B72-3B189DD44CE5}" presName="desComposite" presStyleCnt="0"/>
      <dgm:spPr/>
    </dgm:pt>
    <dgm:pt modelId="{E9E7CA6A-FA30-4EAB-A00F-5D527718FA42}" type="pres">
      <dgm:prSet presAssocID="{1042874F-5ACF-4EDD-9B72-3B189DD44CE5}" presName="desCircle" presStyleLbl="node1" presStyleIdx="1" presStyleCnt="9"/>
      <dgm:spPr/>
    </dgm:pt>
    <dgm:pt modelId="{16779EFD-4C22-4274-9789-F3F25A3901AF}" type="pres">
      <dgm:prSet presAssocID="{1042874F-5ACF-4EDD-9B72-3B189DD44CE5}" presName="chTx" presStyleLbl="revTx" presStyleIdx="3" presStyleCnt="20" custLinFactY="-26688" custLinFactNeighborX="69341" custLinFactNeighborY="-100000"/>
      <dgm:spPr/>
    </dgm:pt>
    <dgm:pt modelId="{9517E9A1-8948-42E5-B7D8-A1A1B4262D0C}" type="pres">
      <dgm:prSet presAssocID="{1042874F-5ACF-4EDD-9B72-3B189DD44CE5}" presName="desTx" presStyleLbl="revTx" presStyleIdx="4" presStyleCnt="20">
        <dgm:presLayoutVars>
          <dgm:bulletEnabled val="1"/>
        </dgm:presLayoutVars>
      </dgm:prSet>
      <dgm:spPr/>
    </dgm:pt>
    <dgm:pt modelId="{9520F7B9-8A92-422D-891F-5565E029C601}" type="pres">
      <dgm:prSet presAssocID="{1042874F-5ACF-4EDD-9B72-3B189DD44CE5}" presName="desBackupRightNorm" presStyleCnt="0"/>
      <dgm:spPr/>
    </dgm:pt>
    <dgm:pt modelId="{2A713DDD-8469-4BBC-9BFA-249F293EC191}" type="pres">
      <dgm:prSet presAssocID="{04C0C5D4-EC3E-4B8C-9B5F-6AD3A20D5668}" presName="desSpace" presStyleCnt="0"/>
      <dgm:spPr/>
    </dgm:pt>
    <dgm:pt modelId="{11F54A62-EC4D-4987-9FEE-BAD8F8FD9FCF}" type="pres">
      <dgm:prSet presAssocID="{A552616E-ACF1-432B-B08A-6D826B2B193D}" presName="desBackupLeftNorm" presStyleCnt="0"/>
      <dgm:spPr/>
    </dgm:pt>
    <dgm:pt modelId="{FF804F38-ABF2-45EC-BF90-E1C238D6018F}" type="pres">
      <dgm:prSet presAssocID="{A552616E-ACF1-432B-B08A-6D826B2B193D}" presName="desComposite" presStyleCnt="0"/>
      <dgm:spPr/>
    </dgm:pt>
    <dgm:pt modelId="{6243AFAB-C48C-4E88-900C-D2D9B028CBBE}" type="pres">
      <dgm:prSet presAssocID="{A552616E-ACF1-432B-B08A-6D826B2B193D}" presName="desCircle" presStyleLbl="node1" presStyleIdx="2" presStyleCnt="9"/>
      <dgm:spPr/>
    </dgm:pt>
    <dgm:pt modelId="{0F9CAF1E-5CA6-4A8A-AEFA-DD720013D6B1}" type="pres">
      <dgm:prSet presAssocID="{A552616E-ACF1-432B-B08A-6D826B2B193D}" presName="chTx" presStyleLbl="revTx" presStyleIdx="5" presStyleCnt="20"/>
      <dgm:spPr/>
    </dgm:pt>
    <dgm:pt modelId="{DCF37E77-F787-4E09-B4B3-B090D14D19A3}" type="pres">
      <dgm:prSet presAssocID="{A552616E-ACF1-432B-B08A-6D826B2B193D}" presName="desTx" presStyleLbl="revTx" presStyleIdx="6" presStyleCnt="20">
        <dgm:presLayoutVars>
          <dgm:bulletEnabled val="1"/>
        </dgm:presLayoutVars>
      </dgm:prSet>
      <dgm:spPr/>
    </dgm:pt>
    <dgm:pt modelId="{9F0248B1-566C-42F0-98BD-4F4B228BD3E9}" type="pres">
      <dgm:prSet presAssocID="{A552616E-ACF1-432B-B08A-6D826B2B193D}" presName="desBackupRightNorm" presStyleCnt="0"/>
      <dgm:spPr/>
    </dgm:pt>
    <dgm:pt modelId="{C7C3B6F1-5DDC-4375-93A8-F480117039F0}" type="pres">
      <dgm:prSet presAssocID="{ABE0FAA4-B843-418B-8B3F-28CDC584237A}" presName="desSpace" presStyleCnt="0"/>
      <dgm:spPr/>
    </dgm:pt>
    <dgm:pt modelId="{DF825030-7915-40AD-B50D-43772FE80310}" type="pres">
      <dgm:prSet presAssocID="{51122B37-1E68-44EF-BDEE-C7D3EED711D3}" presName="desBackupLeftNorm" presStyleCnt="0"/>
      <dgm:spPr/>
    </dgm:pt>
    <dgm:pt modelId="{D4419803-4E6E-476C-B49D-E2BF314583FD}" type="pres">
      <dgm:prSet presAssocID="{51122B37-1E68-44EF-BDEE-C7D3EED711D3}" presName="desComposite" presStyleCnt="0"/>
      <dgm:spPr/>
    </dgm:pt>
    <dgm:pt modelId="{D1FA0C9D-ABB4-4504-AABC-855A6AE74EAC}" type="pres">
      <dgm:prSet presAssocID="{51122B37-1E68-44EF-BDEE-C7D3EED711D3}" presName="desCircle" presStyleLbl="node1" presStyleIdx="3" presStyleCnt="9"/>
      <dgm:spPr/>
    </dgm:pt>
    <dgm:pt modelId="{A95B5812-A541-498D-AD89-5476DD7B79A3}" type="pres">
      <dgm:prSet presAssocID="{51122B37-1E68-44EF-BDEE-C7D3EED711D3}" presName="chTx" presStyleLbl="revTx" presStyleIdx="7" presStyleCnt="20" custLinFactY="-26688" custLinFactNeighborX="68853" custLinFactNeighborY="-100000"/>
      <dgm:spPr/>
    </dgm:pt>
    <dgm:pt modelId="{46BA1BA5-5A40-4B8C-BFCB-A119EE536F90}" type="pres">
      <dgm:prSet presAssocID="{51122B37-1E68-44EF-BDEE-C7D3EED711D3}" presName="desTx" presStyleLbl="revTx" presStyleIdx="8" presStyleCnt="20" custLinFactNeighborX="-930" custLinFactNeighborY="-6414">
        <dgm:presLayoutVars>
          <dgm:bulletEnabled val="1"/>
        </dgm:presLayoutVars>
      </dgm:prSet>
      <dgm:spPr/>
    </dgm:pt>
    <dgm:pt modelId="{3B985A23-87FF-4BC7-AC68-D7CD5A484B0C}" type="pres">
      <dgm:prSet presAssocID="{51122B37-1E68-44EF-BDEE-C7D3EED711D3}" presName="desBackupRightNorm" presStyleCnt="0"/>
      <dgm:spPr/>
    </dgm:pt>
    <dgm:pt modelId="{2E46A1EE-252C-4EF3-BC7C-02DD51917D2F}" type="pres">
      <dgm:prSet presAssocID="{88436850-8DCA-49CE-BFBF-92DB99CD4A41}" presName="desSpace" presStyleCnt="0"/>
      <dgm:spPr/>
    </dgm:pt>
    <dgm:pt modelId="{ED18DB25-F9F8-4D89-84E5-CB2DF442E68E}" type="pres">
      <dgm:prSet presAssocID="{E7CDA8B5-1CC5-4E55-B8BC-F39157D2028A}" presName="desBackupLeftNorm" presStyleCnt="0"/>
      <dgm:spPr/>
    </dgm:pt>
    <dgm:pt modelId="{907173BA-2334-4CD2-AEFD-B6496E192C9F}" type="pres">
      <dgm:prSet presAssocID="{E7CDA8B5-1CC5-4E55-B8BC-F39157D2028A}" presName="desComposite" presStyleCnt="0"/>
      <dgm:spPr/>
    </dgm:pt>
    <dgm:pt modelId="{F4409316-5667-43E3-BB71-8E786289DF75}" type="pres">
      <dgm:prSet presAssocID="{E7CDA8B5-1CC5-4E55-B8BC-F39157D2028A}" presName="desCircle" presStyleLbl="node1" presStyleIdx="4" presStyleCnt="9"/>
      <dgm:spPr/>
    </dgm:pt>
    <dgm:pt modelId="{6E3F23DD-4C5C-47A0-A588-B16325A5BA65}" type="pres">
      <dgm:prSet presAssocID="{E7CDA8B5-1CC5-4E55-B8BC-F39157D2028A}" presName="chTx" presStyleLbl="revTx" presStyleIdx="9" presStyleCnt="20"/>
      <dgm:spPr/>
    </dgm:pt>
    <dgm:pt modelId="{18CB4F7F-631E-420F-86C7-1022AF20A0A6}" type="pres">
      <dgm:prSet presAssocID="{E7CDA8B5-1CC5-4E55-B8BC-F39157D2028A}" presName="desTx" presStyleLbl="revTx" presStyleIdx="10" presStyleCnt="20">
        <dgm:presLayoutVars>
          <dgm:bulletEnabled val="1"/>
        </dgm:presLayoutVars>
      </dgm:prSet>
      <dgm:spPr/>
    </dgm:pt>
    <dgm:pt modelId="{3D963817-57B4-4392-87A9-1A9D0FE29BB3}" type="pres">
      <dgm:prSet presAssocID="{E7CDA8B5-1CC5-4E55-B8BC-F39157D2028A}" presName="desBackupRightNorm" presStyleCnt="0"/>
      <dgm:spPr/>
    </dgm:pt>
    <dgm:pt modelId="{3ECDEBDF-9807-4821-B365-48EA9CAFE2A8}" type="pres">
      <dgm:prSet presAssocID="{991D80D4-6959-4D8A-9235-ADD5B79C405D}" presName="desSpace" presStyleCnt="0"/>
      <dgm:spPr/>
    </dgm:pt>
    <dgm:pt modelId="{7FCB567C-1972-4480-95C9-BD4F9A642A5F}" type="pres">
      <dgm:prSet presAssocID="{E6E64C00-EFA5-4FCF-9A5E-F535D71A0E81}" presName="desBackupLeftNorm" presStyleCnt="0"/>
      <dgm:spPr/>
    </dgm:pt>
    <dgm:pt modelId="{751791A5-A5CA-4699-8385-1022CC954D9C}" type="pres">
      <dgm:prSet presAssocID="{E6E64C00-EFA5-4FCF-9A5E-F535D71A0E81}" presName="desComposite" presStyleCnt="0"/>
      <dgm:spPr/>
    </dgm:pt>
    <dgm:pt modelId="{18AA03FD-5F49-4B41-A356-B2E69E3B1343}" type="pres">
      <dgm:prSet presAssocID="{E6E64C00-EFA5-4FCF-9A5E-F535D71A0E81}" presName="desCircle" presStyleLbl="node1" presStyleIdx="5" presStyleCnt="9"/>
      <dgm:spPr/>
    </dgm:pt>
    <dgm:pt modelId="{D3166471-86C1-4C26-AD0D-EF7C7EDA09FF}" type="pres">
      <dgm:prSet presAssocID="{E6E64C00-EFA5-4FCF-9A5E-F535D71A0E81}" presName="chTx" presStyleLbl="revTx" presStyleIdx="11" presStyleCnt="20" custLinFactY="-32067" custLinFactNeighborX="72549" custLinFactNeighborY="-100000"/>
      <dgm:spPr/>
    </dgm:pt>
    <dgm:pt modelId="{A4D7B7FD-56B3-49B4-A04D-58A0C8D66F5C}" type="pres">
      <dgm:prSet presAssocID="{E6E64C00-EFA5-4FCF-9A5E-F535D71A0E81}" presName="desTx" presStyleLbl="revTx" presStyleIdx="12" presStyleCnt="20">
        <dgm:presLayoutVars>
          <dgm:bulletEnabled val="1"/>
        </dgm:presLayoutVars>
      </dgm:prSet>
      <dgm:spPr/>
    </dgm:pt>
    <dgm:pt modelId="{F0C2C4DA-EB46-456D-A15E-50678056B51A}" type="pres">
      <dgm:prSet presAssocID="{E6E64C00-EFA5-4FCF-9A5E-F535D71A0E81}" presName="desBackupRightNorm" presStyleCnt="0"/>
      <dgm:spPr/>
    </dgm:pt>
    <dgm:pt modelId="{4F8AC3E3-9FF0-461B-A2F8-468532475AB4}" type="pres">
      <dgm:prSet presAssocID="{D6F7EF98-1856-4809-87D5-73D2C4A24616}" presName="desSpace" presStyleCnt="0"/>
      <dgm:spPr/>
    </dgm:pt>
    <dgm:pt modelId="{9D2FF8FB-94DF-4984-9F86-BCED38FBABA6}" type="pres">
      <dgm:prSet presAssocID="{695397C3-FD38-4CC4-806C-3F73ACBFAC33}" presName="desBackupLeftNorm" presStyleCnt="0"/>
      <dgm:spPr/>
    </dgm:pt>
    <dgm:pt modelId="{4C0E4AD2-661F-4F75-86BA-B28C742A9988}" type="pres">
      <dgm:prSet presAssocID="{695397C3-FD38-4CC4-806C-3F73ACBFAC33}" presName="desComposite" presStyleCnt="0"/>
      <dgm:spPr/>
    </dgm:pt>
    <dgm:pt modelId="{67C69A9D-5E76-4C9E-9560-FD5B4BF40274}" type="pres">
      <dgm:prSet presAssocID="{695397C3-FD38-4CC4-806C-3F73ACBFAC33}" presName="desCircle" presStyleLbl="node1" presStyleIdx="6" presStyleCnt="9"/>
      <dgm:spPr/>
    </dgm:pt>
    <dgm:pt modelId="{73D0568A-8837-42F0-B0DD-659AB622E429}" type="pres">
      <dgm:prSet presAssocID="{695397C3-FD38-4CC4-806C-3F73ACBFAC33}" presName="chTx" presStyleLbl="revTx" presStyleIdx="13" presStyleCnt="20"/>
      <dgm:spPr/>
    </dgm:pt>
    <dgm:pt modelId="{6D6ED0AF-9A25-4CA3-9417-E480C172B7DD}" type="pres">
      <dgm:prSet presAssocID="{695397C3-FD38-4CC4-806C-3F73ACBFAC33}" presName="desTx" presStyleLbl="revTx" presStyleIdx="14" presStyleCnt="20">
        <dgm:presLayoutVars>
          <dgm:bulletEnabled val="1"/>
        </dgm:presLayoutVars>
      </dgm:prSet>
      <dgm:spPr/>
    </dgm:pt>
    <dgm:pt modelId="{1AE0474D-C886-45AE-80F9-C2E41E323BB0}" type="pres">
      <dgm:prSet presAssocID="{695397C3-FD38-4CC4-806C-3F73ACBFAC33}" presName="desBackupRightNorm" presStyleCnt="0"/>
      <dgm:spPr/>
    </dgm:pt>
    <dgm:pt modelId="{6ABB1442-F3E3-48FA-8BEB-22EB28FF7420}" type="pres">
      <dgm:prSet presAssocID="{7896170B-76D7-4A75-82D2-E6DBDDDAC956}" presName="desSpace" presStyleCnt="0"/>
      <dgm:spPr/>
    </dgm:pt>
    <dgm:pt modelId="{1AF40853-A767-44FF-A838-905900AD35A4}" type="pres">
      <dgm:prSet presAssocID="{E8082EA0-5461-4178-ACA5-DD52DA63018E}" presName="desBackupLeftNorm" presStyleCnt="0"/>
      <dgm:spPr/>
    </dgm:pt>
    <dgm:pt modelId="{8B8F2220-6205-4F2B-A09D-42B06EF1D4AB}" type="pres">
      <dgm:prSet presAssocID="{E8082EA0-5461-4178-ACA5-DD52DA63018E}" presName="desComposite" presStyleCnt="0"/>
      <dgm:spPr/>
    </dgm:pt>
    <dgm:pt modelId="{4555F9B9-BF72-45AC-949D-75C7D1E6F194}" type="pres">
      <dgm:prSet presAssocID="{E8082EA0-5461-4178-ACA5-DD52DA63018E}" presName="desCircle" presStyleLbl="node1" presStyleIdx="7" presStyleCnt="9"/>
      <dgm:spPr/>
    </dgm:pt>
    <dgm:pt modelId="{DA98CA9F-BD2D-4693-AA19-148D3F59F85A}" type="pres">
      <dgm:prSet presAssocID="{E8082EA0-5461-4178-ACA5-DD52DA63018E}" presName="chTx" presStyleLbl="revTx" presStyleIdx="15" presStyleCnt="20" custLinFactY="-28053" custLinFactNeighborX="65395" custLinFactNeighborY="-100000"/>
      <dgm:spPr/>
    </dgm:pt>
    <dgm:pt modelId="{58803108-D9B8-4B1E-9CAE-6F6BE980CDB0}" type="pres">
      <dgm:prSet presAssocID="{E8082EA0-5461-4178-ACA5-DD52DA63018E}" presName="desTx" presStyleLbl="revTx" presStyleIdx="16" presStyleCnt="20">
        <dgm:presLayoutVars>
          <dgm:bulletEnabled val="1"/>
        </dgm:presLayoutVars>
      </dgm:prSet>
      <dgm:spPr/>
    </dgm:pt>
    <dgm:pt modelId="{5CC48AB9-ED9B-4A08-A3B5-09F1F9912368}" type="pres">
      <dgm:prSet presAssocID="{E8082EA0-5461-4178-ACA5-DD52DA63018E}" presName="desBackupRightNorm" presStyleCnt="0"/>
      <dgm:spPr/>
    </dgm:pt>
    <dgm:pt modelId="{C29D56A0-1B08-4553-A241-D7A2358D25DB}" type="pres">
      <dgm:prSet presAssocID="{C471FB1A-CEF0-467B-9D9D-157F84B53F5B}" presName="desSpace" presStyleCnt="0"/>
      <dgm:spPr/>
    </dgm:pt>
    <dgm:pt modelId="{19CFF9E8-215D-4A4C-85BC-DBE73DB15FA1}" type="pres">
      <dgm:prSet presAssocID="{97E9131D-0637-4C69-ABA5-EB21A89C92F9}" presName="desBackupLeftNorm" presStyleCnt="0"/>
      <dgm:spPr/>
    </dgm:pt>
    <dgm:pt modelId="{00DBA1BA-88E0-4F98-B313-F000434C8661}" type="pres">
      <dgm:prSet presAssocID="{97E9131D-0637-4C69-ABA5-EB21A89C92F9}" presName="desComposite" presStyleCnt="0"/>
      <dgm:spPr/>
    </dgm:pt>
    <dgm:pt modelId="{90622FB0-59DE-4553-A13B-59312394DB11}" type="pres">
      <dgm:prSet presAssocID="{97E9131D-0637-4C69-ABA5-EB21A89C92F9}" presName="desCircle" presStyleLbl="node1" presStyleIdx="8" presStyleCnt="9"/>
      <dgm:spPr/>
    </dgm:pt>
    <dgm:pt modelId="{B916C446-13E8-4B23-9E99-D67034667291}" type="pres">
      <dgm:prSet presAssocID="{97E9131D-0637-4C69-ABA5-EB21A89C92F9}" presName="chTx" presStyleLbl="revTx" presStyleIdx="17" presStyleCnt="20" custLinFactNeighborX="3758" custLinFactNeighborY="4074"/>
      <dgm:spPr/>
    </dgm:pt>
    <dgm:pt modelId="{E0170354-1B35-409E-B1BD-36A59AA6CDA9}" type="pres">
      <dgm:prSet presAssocID="{97E9131D-0637-4C69-ABA5-EB21A89C92F9}" presName="desTx" presStyleLbl="revTx" presStyleIdx="18" presStyleCnt="20">
        <dgm:presLayoutVars>
          <dgm:bulletEnabled val="1"/>
        </dgm:presLayoutVars>
      </dgm:prSet>
      <dgm:spPr/>
    </dgm:pt>
    <dgm:pt modelId="{91F8F8AA-5ADE-4248-8AE3-8C026E33119D}" type="pres">
      <dgm:prSet presAssocID="{97E9131D-0637-4C69-ABA5-EB21A89C92F9}" presName="desBackupRightNorm" presStyleCnt="0"/>
      <dgm:spPr/>
    </dgm:pt>
    <dgm:pt modelId="{6767381E-7000-4822-857D-2DA2D0F07B2E}" type="pres">
      <dgm:prSet presAssocID="{162D9E3A-0091-4B91-9144-4FE041935C9B}" presName="desSpace" presStyleCnt="0"/>
      <dgm:spPr/>
    </dgm:pt>
    <dgm:pt modelId="{9E956649-16EC-435C-8602-EFF5A51BFCA1}" type="pres">
      <dgm:prSet presAssocID="{054B484A-11C1-44C7-9157-BDBBD192991D}" presName="parComposite" presStyleCnt="0"/>
      <dgm:spPr/>
    </dgm:pt>
    <dgm:pt modelId="{656BAF9A-CE69-4CD7-A19B-F9FC23FB6BCF}" type="pres">
      <dgm:prSet presAssocID="{054B484A-11C1-44C7-9157-BDBBD192991D}" presName="parBigCircle" presStyleLbl="node0" presStyleIdx="1" presStyleCnt="2"/>
      <dgm:spPr/>
    </dgm:pt>
    <dgm:pt modelId="{2CBAF3CA-AF4C-48C5-91B0-1B8A42815DDC}" type="pres">
      <dgm:prSet presAssocID="{054B484A-11C1-44C7-9157-BDBBD192991D}" presName="parTx" presStyleLbl="revTx" presStyleIdx="19" presStyleCnt="20"/>
      <dgm:spPr/>
    </dgm:pt>
    <dgm:pt modelId="{F0100B37-68C6-4F2E-A148-7DBD4CB05B77}" type="pres">
      <dgm:prSet presAssocID="{054B484A-11C1-44C7-9157-BDBBD192991D}" presName="bSpace" presStyleCnt="0"/>
      <dgm:spPr/>
    </dgm:pt>
    <dgm:pt modelId="{D1814AF9-DB52-41C8-AE7C-37F180DEB573}" type="pres">
      <dgm:prSet presAssocID="{054B484A-11C1-44C7-9157-BDBBD192991D}" presName="parBackupNorm" presStyleCnt="0"/>
      <dgm:spPr/>
    </dgm:pt>
    <dgm:pt modelId="{7D3C4F89-C40F-47EE-82E5-369577343DF5}" type="pres">
      <dgm:prSet presAssocID="{CFA4408B-41D4-4557-8604-4270DC5070F9}" presName="parSpace" presStyleCnt="0"/>
      <dgm:spPr/>
    </dgm:pt>
  </dgm:ptLst>
  <dgm:cxnLst>
    <dgm:cxn modelId="{AE720500-A993-4707-9319-9D8D6DC10D4D}" srcId="{F7F13D23-252D-4CDF-82EC-BE973EBCFC2B}" destId="{51122B37-1E68-44EF-BDEE-C7D3EED711D3}" srcOrd="3" destOrd="0" parTransId="{D85D95CF-01AB-4216-9FB5-498D60E31523}" sibTransId="{88436850-8DCA-49CE-BFBF-92DB99CD4A41}"/>
    <dgm:cxn modelId="{4BFDAA06-C3FE-4C85-9C59-B367FC8C687B}" type="presOf" srcId="{695397C3-FD38-4CC4-806C-3F73ACBFAC33}" destId="{73D0568A-8837-42F0-B0DD-659AB622E429}" srcOrd="0" destOrd="0" presId="urn:microsoft.com/office/officeart/2008/layout/CircleAccentTimeline"/>
    <dgm:cxn modelId="{76559408-7AE6-4BA1-A35A-408463614519}" srcId="{B6597859-63F5-4AC5-B954-C5D8C37BDE69}" destId="{054B484A-11C1-44C7-9157-BDBBD192991D}" srcOrd="1" destOrd="0" parTransId="{BA2F4A03-C6FE-4E84-AAA9-27A8B5E8F21E}" sibTransId="{CFA4408B-41D4-4557-8604-4270DC5070F9}"/>
    <dgm:cxn modelId="{2424350B-49FB-41B9-8FC5-E9D7EA206958}" srcId="{F7F13D23-252D-4CDF-82EC-BE973EBCFC2B}" destId="{97E9131D-0637-4C69-ABA5-EB21A89C92F9}" srcOrd="8" destOrd="0" parTransId="{FEF78B3F-1CBF-4DDE-AF37-81EC8DD35773}" sibTransId="{162D9E3A-0091-4B91-9144-4FE041935C9B}"/>
    <dgm:cxn modelId="{C7986515-82F7-4115-9A4A-B1F8297D3D4A}" srcId="{B6597859-63F5-4AC5-B954-C5D8C37BDE69}" destId="{F7F13D23-252D-4CDF-82EC-BE973EBCFC2B}" srcOrd="0" destOrd="0" parTransId="{B440FFB1-6381-427C-9108-E158ED40AA5F}" sibTransId="{3C83AE25-DB9C-4585-A583-81784D83A487}"/>
    <dgm:cxn modelId="{7609902E-A6FD-4AB5-A844-F5A745B8E157}" srcId="{F7F13D23-252D-4CDF-82EC-BE973EBCFC2B}" destId="{695397C3-FD38-4CC4-806C-3F73ACBFAC33}" srcOrd="6" destOrd="0" parTransId="{AA995B56-66AF-40DF-807C-74B9EB4DA0C4}" sibTransId="{7896170B-76D7-4A75-82D2-E6DBDDDAC956}"/>
    <dgm:cxn modelId="{18A1C934-79C8-48C3-B199-F1414CD1AB61}" type="presOf" srcId="{054B484A-11C1-44C7-9157-BDBBD192991D}" destId="{2CBAF3CA-AF4C-48C5-91B0-1B8A42815DDC}" srcOrd="0" destOrd="0" presId="urn:microsoft.com/office/officeart/2008/layout/CircleAccentTimeline"/>
    <dgm:cxn modelId="{601E875E-6DC3-489C-8A69-12F6A88B16E3}" type="presOf" srcId="{E7CDA8B5-1CC5-4E55-B8BC-F39157D2028A}" destId="{6E3F23DD-4C5C-47A0-A588-B16325A5BA65}" srcOrd="0" destOrd="0" presId="urn:microsoft.com/office/officeart/2008/layout/CircleAccentTimeline"/>
    <dgm:cxn modelId="{18ED1363-84AC-48B8-87C2-D8B425B2240D}" type="presOf" srcId="{A552616E-ACF1-432B-B08A-6D826B2B193D}" destId="{0F9CAF1E-5CA6-4A8A-AEFA-DD720013D6B1}" srcOrd="0" destOrd="0" presId="urn:microsoft.com/office/officeart/2008/layout/CircleAccentTimeline"/>
    <dgm:cxn modelId="{7EE56145-E9E8-4185-A3BD-832B5FBF8494}" type="presOf" srcId="{9717E4A0-B048-4160-A6A8-7B4B812C6169}" destId="{07569CAE-893D-4B5A-952F-17442C436053}" srcOrd="0" destOrd="0" presId="urn:microsoft.com/office/officeart/2008/layout/CircleAccentTimeline"/>
    <dgm:cxn modelId="{3CC47A4B-B05F-4544-A603-F965575D23BF}" srcId="{F7F13D23-252D-4CDF-82EC-BE973EBCFC2B}" destId="{E8082EA0-5461-4178-ACA5-DD52DA63018E}" srcOrd="7" destOrd="0" parTransId="{4DCE0F14-468D-49BF-8DAA-F8C870BE11BF}" sibTransId="{C471FB1A-CEF0-467B-9D9D-157F84B53F5B}"/>
    <dgm:cxn modelId="{4C70AD6B-58F7-43AE-9E48-0FCA407F0A9D}" type="presOf" srcId="{E8082EA0-5461-4178-ACA5-DD52DA63018E}" destId="{DA98CA9F-BD2D-4693-AA19-148D3F59F85A}" srcOrd="0" destOrd="0" presId="urn:microsoft.com/office/officeart/2008/layout/CircleAccentTimeline"/>
    <dgm:cxn modelId="{DB15D94E-7668-46A0-B2B3-DBD50DD0D190}" type="presOf" srcId="{97E9131D-0637-4C69-ABA5-EB21A89C92F9}" destId="{B916C446-13E8-4B23-9E99-D67034667291}" srcOrd="0" destOrd="0" presId="urn:microsoft.com/office/officeart/2008/layout/CircleAccentTimeline"/>
    <dgm:cxn modelId="{A98F9B89-F803-478E-AFD8-05BB11171024}" type="presOf" srcId="{B6597859-63F5-4AC5-B954-C5D8C37BDE69}" destId="{F337EAD2-3943-4459-8F92-0BC12E340EA0}" srcOrd="0" destOrd="0" presId="urn:microsoft.com/office/officeart/2008/layout/CircleAccentTimeline"/>
    <dgm:cxn modelId="{6C5F4F93-ACE1-48DB-88AB-35CEB86CBC9E}" type="presOf" srcId="{1042874F-5ACF-4EDD-9B72-3B189DD44CE5}" destId="{16779EFD-4C22-4274-9789-F3F25A3901AF}" srcOrd="0" destOrd="0" presId="urn:microsoft.com/office/officeart/2008/layout/CircleAccentTimeline"/>
    <dgm:cxn modelId="{C5DB0A9D-B3D2-479C-AD75-89FC143776E0}" type="presOf" srcId="{51122B37-1E68-44EF-BDEE-C7D3EED711D3}" destId="{A95B5812-A541-498D-AD89-5476DD7B79A3}" srcOrd="0" destOrd="0" presId="urn:microsoft.com/office/officeart/2008/layout/CircleAccentTimeline"/>
    <dgm:cxn modelId="{E56E97AA-4168-4FEE-92C5-3DC6066CC25D}" srcId="{F7F13D23-252D-4CDF-82EC-BE973EBCFC2B}" destId="{9717E4A0-B048-4160-A6A8-7B4B812C6169}" srcOrd="0" destOrd="0" parTransId="{91AA409C-F305-48AC-8BDA-C1E0C01B0739}" sibTransId="{EBB7627C-91E3-4879-86AB-A27BA3A00B4B}"/>
    <dgm:cxn modelId="{953AFEC4-CDDC-426E-B715-3F1074F95102}" type="presOf" srcId="{E6E64C00-EFA5-4FCF-9A5E-F535D71A0E81}" destId="{D3166471-86C1-4C26-AD0D-EF7C7EDA09FF}" srcOrd="0" destOrd="0" presId="urn:microsoft.com/office/officeart/2008/layout/CircleAccentTimeline"/>
    <dgm:cxn modelId="{818094DA-1B5B-46FD-9CCF-9914A3ED46DA}" srcId="{F7F13D23-252D-4CDF-82EC-BE973EBCFC2B}" destId="{E6E64C00-EFA5-4FCF-9A5E-F535D71A0E81}" srcOrd="5" destOrd="0" parTransId="{6FF990E0-65A0-4C30-9953-AF284E255F3A}" sibTransId="{D6F7EF98-1856-4809-87D5-73D2C4A24616}"/>
    <dgm:cxn modelId="{A9BFF2ED-0504-49AD-AFE0-0200DCCA2319}" srcId="{F7F13D23-252D-4CDF-82EC-BE973EBCFC2B}" destId="{1042874F-5ACF-4EDD-9B72-3B189DD44CE5}" srcOrd="1" destOrd="0" parTransId="{962E3361-4ACF-400C-B0C1-5E7EBA78BA3B}" sibTransId="{04C0C5D4-EC3E-4B8C-9B5F-6AD3A20D5668}"/>
    <dgm:cxn modelId="{80A21EF5-4877-4499-B589-B84501ACEA02}" srcId="{F7F13D23-252D-4CDF-82EC-BE973EBCFC2B}" destId="{E7CDA8B5-1CC5-4E55-B8BC-F39157D2028A}" srcOrd="4" destOrd="0" parTransId="{63E85962-3CE2-4831-B6AB-356CB42480BC}" sibTransId="{991D80D4-6959-4D8A-9235-ADD5B79C405D}"/>
    <dgm:cxn modelId="{DCDC86FB-DD84-4223-8D10-DD7048CC1162}" type="presOf" srcId="{F7F13D23-252D-4CDF-82EC-BE973EBCFC2B}" destId="{CDEA0E1E-A06E-4F40-9A83-17AF3302A6D5}" srcOrd="0" destOrd="0" presId="urn:microsoft.com/office/officeart/2008/layout/CircleAccentTimeline"/>
    <dgm:cxn modelId="{384F98FD-963E-44B5-B6ED-27265BDB7A96}" srcId="{F7F13D23-252D-4CDF-82EC-BE973EBCFC2B}" destId="{A552616E-ACF1-432B-B08A-6D826B2B193D}" srcOrd="2" destOrd="0" parTransId="{04D4FFC1-30CD-455D-ABB1-49AEA496308A}" sibTransId="{ABE0FAA4-B843-418B-8B3F-28CDC584237A}"/>
    <dgm:cxn modelId="{5BB11C3A-E4CB-4397-8980-D999C549B78E}" type="presParOf" srcId="{F337EAD2-3943-4459-8F92-0BC12E340EA0}" destId="{F7046D94-08BD-4226-A627-108D14E62822}" srcOrd="0" destOrd="0" presId="urn:microsoft.com/office/officeart/2008/layout/CircleAccentTimeline"/>
    <dgm:cxn modelId="{4ADDC073-45B6-4DD5-94DC-7641C204DFC1}" type="presParOf" srcId="{F7046D94-08BD-4226-A627-108D14E62822}" destId="{D81F480A-2E8C-4EE8-A269-7F8305773D0D}" srcOrd="0" destOrd="0" presId="urn:microsoft.com/office/officeart/2008/layout/CircleAccentTimeline"/>
    <dgm:cxn modelId="{DC5B372C-AFB7-43B2-AE1B-BE381D6998BE}" type="presParOf" srcId="{F7046D94-08BD-4226-A627-108D14E62822}" destId="{CDEA0E1E-A06E-4F40-9A83-17AF3302A6D5}" srcOrd="1" destOrd="0" presId="urn:microsoft.com/office/officeart/2008/layout/CircleAccentTimeline"/>
    <dgm:cxn modelId="{E6942B88-9E66-4BB2-84FE-29032ECDF71F}" type="presParOf" srcId="{F7046D94-08BD-4226-A627-108D14E62822}" destId="{B589BBAC-A504-4C64-86CF-F4F15883DB7E}" srcOrd="2" destOrd="0" presId="urn:microsoft.com/office/officeart/2008/layout/CircleAccentTimeline"/>
    <dgm:cxn modelId="{7D230B82-CC8A-4F40-A01C-1901092ED867}" type="presParOf" srcId="{F337EAD2-3943-4459-8F92-0BC12E340EA0}" destId="{C1B7A8D7-D880-4303-8DD7-C1A839D706EF}" srcOrd="1" destOrd="0" presId="urn:microsoft.com/office/officeart/2008/layout/CircleAccentTimeline"/>
    <dgm:cxn modelId="{101734B4-3574-40B5-A445-B5F0647F03A1}" type="presParOf" srcId="{F337EAD2-3943-4459-8F92-0BC12E340EA0}" destId="{4EE16E94-D9F7-4C51-B080-8A33716BB798}" srcOrd="2" destOrd="0" presId="urn:microsoft.com/office/officeart/2008/layout/CircleAccentTimeline"/>
    <dgm:cxn modelId="{EB73D3C5-2D32-4581-BD15-5D01BBAD6E89}" type="presParOf" srcId="{F337EAD2-3943-4459-8F92-0BC12E340EA0}" destId="{628C5B2A-56D0-4FD5-9A6A-A02F7FB418E9}" srcOrd="3" destOrd="0" presId="urn:microsoft.com/office/officeart/2008/layout/CircleAccentTimeline"/>
    <dgm:cxn modelId="{CF34B90E-6E12-4F1C-A228-3B599800C54E}" type="presParOf" srcId="{F337EAD2-3943-4459-8F92-0BC12E340EA0}" destId="{DA224FD3-FA3B-4B10-94B1-45B3A81B7708}" srcOrd="4" destOrd="0" presId="urn:microsoft.com/office/officeart/2008/layout/CircleAccentTimeline"/>
    <dgm:cxn modelId="{A7CD46EB-F31F-4B38-8221-4F62F7BAE6A8}" type="presParOf" srcId="{DA224FD3-FA3B-4B10-94B1-45B3A81B7708}" destId="{D20272EC-5EF8-458F-A6C0-F9FD9012774A}" srcOrd="0" destOrd="0" presId="urn:microsoft.com/office/officeart/2008/layout/CircleAccentTimeline"/>
    <dgm:cxn modelId="{55710156-33C3-422B-A05E-3E98BEB39BD9}" type="presParOf" srcId="{DA224FD3-FA3B-4B10-94B1-45B3A81B7708}" destId="{07569CAE-893D-4B5A-952F-17442C436053}" srcOrd="1" destOrd="0" presId="urn:microsoft.com/office/officeart/2008/layout/CircleAccentTimeline"/>
    <dgm:cxn modelId="{DAAAFA84-ACCA-4857-8532-06A79A0C5228}" type="presParOf" srcId="{DA224FD3-FA3B-4B10-94B1-45B3A81B7708}" destId="{FBA1DDAD-84B9-4259-BCAE-976D88A184AA}" srcOrd="2" destOrd="0" presId="urn:microsoft.com/office/officeart/2008/layout/CircleAccentTimeline"/>
    <dgm:cxn modelId="{A18FDC83-323E-407B-9435-0C119A0E9CF4}" type="presParOf" srcId="{F337EAD2-3943-4459-8F92-0BC12E340EA0}" destId="{AD49DA4F-9A2D-472C-AEB1-5B2F790941F7}" srcOrd="5" destOrd="0" presId="urn:microsoft.com/office/officeart/2008/layout/CircleAccentTimeline"/>
    <dgm:cxn modelId="{8D6C72A5-B56D-4214-8B36-AD72A042A4BB}" type="presParOf" srcId="{F337EAD2-3943-4459-8F92-0BC12E340EA0}" destId="{79B62936-97F7-45D0-B8F4-7253E9F9503C}" srcOrd="6" destOrd="0" presId="urn:microsoft.com/office/officeart/2008/layout/CircleAccentTimeline"/>
    <dgm:cxn modelId="{482487C4-5172-4CB0-9C47-F215090C5B02}" type="presParOf" srcId="{F337EAD2-3943-4459-8F92-0BC12E340EA0}" destId="{AEFFF346-3A0F-4C0F-BCBA-FFDE3BD18B3C}" srcOrd="7" destOrd="0" presId="urn:microsoft.com/office/officeart/2008/layout/CircleAccentTimeline"/>
    <dgm:cxn modelId="{B27725A3-5280-47DB-B30F-BC9DD30B2577}" type="presParOf" srcId="{F337EAD2-3943-4459-8F92-0BC12E340EA0}" destId="{683758C5-8BE7-48C0-8693-96DEAC09AA28}" srcOrd="8" destOrd="0" presId="urn:microsoft.com/office/officeart/2008/layout/CircleAccentTimeline"/>
    <dgm:cxn modelId="{B56BE212-0E59-45C8-8D7B-D37E08FC9962}" type="presParOf" srcId="{683758C5-8BE7-48C0-8693-96DEAC09AA28}" destId="{E9E7CA6A-FA30-4EAB-A00F-5D527718FA42}" srcOrd="0" destOrd="0" presId="urn:microsoft.com/office/officeart/2008/layout/CircleAccentTimeline"/>
    <dgm:cxn modelId="{84536172-D4FD-4BC5-96F4-DDA64B6CE7E7}" type="presParOf" srcId="{683758C5-8BE7-48C0-8693-96DEAC09AA28}" destId="{16779EFD-4C22-4274-9789-F3F25A3901AF}" srcOrd="1" destOrd="0" presId="urn:microsoft.com/office/officeart/2008/layout/CircleAccentTimeline"/>
    <dgm:cxn modelId="{8BDD5BBC-0592-440A-A654-10D7AF8392C0}" type="presParOf" srcId="{683758C5-8BE7-48C0-8693-96DEAC09AA28}" destId="{9517E9A1-8948-42E5-B7D8-A1A1B4262D0C}" srcOrd="2" destOrd="0" presId="urn:microsoft.com/office/officeart/2008/layout/CircleAccentTimeline"/>
    <dgm:cxn modelId="{C600F1D8-91DD-4859-8422-DFACA1EB67C0}" type="presParOf" srcId="{F337EAD2-3943-4459-8F92-0BC12E340EA0}" destId="{9520F7B9-8A92-422D-891F-5565E029C601}" srcOrd="9" destOrd="0" presId="urn:microsoft.com/office/officeart/2008/layout/CircleAccentTimeline"/>
    <dgm:cxn modelId="{7D7FA462-5B23-4E1A-BEC6-126902D6430C}" type="presParOf" srcId="{F337EAD2-3943-4459-8F92-0BC12E340EA0}" destId="{2A713DDD-8469-4BBC-9BFA-249F293EC191}" srcOrd="10" destOrd="0" presId="urn:microsoft.com/office/officeart/2008/layout/CircleAccentTimeline"/>
    <dgm:cxn modelId="{132083B2-A653-4C59-8F63-BC5BA38FE89C}" type="presParOf" srcId="{F337EAD2-3943-4459-8F92-0BC12E340EA0}" destId="{11F54A62-EC4D-4987-9FEE-BAD8F8FD9FCF}" srcOrd="11" destOrd="0" presId="urn:microsoft.com/office/officeart/2008/layout/CircleAccentTimeline"/>
    <dgm:cxn modelId="{97053894-7F59-48F4-AE49-A540AC33F106}" type="presParOf" srcId="{F337EAD2-3943-4459-8F92-0BC12E340EA0}" destId="{FF804F38-ABF2-45EC-BF90-E1C238D6018F}" srcOrd="12" destOrd="0" presId="urn:microsoft.com/office/officeart/2008/layout/CircleAccentTimeline"/>
    <dgm:cxn modelId="{201307CE-47B1-41E5-A62D-C7D5092C5A50}" type="presParOf" srcId="{FF804F38-ABF2-45EC-BF90-E1C238D6018F}" destId="{6243AFAB-C48C-4E88-900C-D2D9B028CBBE}" srcOrd="0" destOrd="0" presId="urn:microsoft.com/office/officeart/2008/layout/CircleAccentTimeline"/>
    <dgm:cxn modelId="{3B1A665E-5570-48D9-B671-D95A09543A5B}" type="presParOf" srcId="{FF804F38-ABF2-45EC-BF90-E1C238D6018F}" destId="{0F9CAF1E-5CA6-4A8A-AEFA-DD720013D6B1}" srcOrd="1" destOrd="0" presId="urn:microsoft.com/office/officeart/2008/layout/CircleAccentTimeline"/>
    <dgm:cxn modelId="{B4BD2405-09E3-4F1D-9281-D1EF2B0B2528}" type="presParOf" srcId="{FF804F38-ABF2-45EC-BF90-E1C238D6018F}" destId="{DCF37E77-F787-4E09-B4B3-B090D14D19A3}" srcOrd="2" destOrd="0" presId="urn:microsoft.com/office/officeart/2008/layout/CircleAccentTimeline"/>
    <dgm:cxn modelId="{36618D80-7A7D-4906-BE6C-B5AC206FCFEB}" type="presParOf" srcId="{F337EAD2-3943-4459-8F92-0BC12E340EA0}" destId="{9F0248B1-566C-42F0-98BD-4F4B228BD3E9}" srcOrd="13" destOrd="0" presId="urn:microsoft.com/office/officeart/2008/layout/CircleAccentTimeline"/>
    <dgm:cxn modelId="{A10D6376-A834-4BAA-987B-A65491F7FDDC}" type="presParOf" srcId="{F337EAD2-3943-4459-8F92-0BC12E340EA0}" destId="{C7C3B6F1-5DDC-4375-93A8-F480117039F0}" srcOrd="14" destOrd="0" presId="urn:microsoft.com/office/officeart/2008/layout/CircleAccentTimeline"/>
    <dgm:cxn modelId="{759960E5-7CF2-4813-9E12-6D4C17C47175}" type="presParOf" srcId="{F337EAD2-3943-4459-8F92-0BC12E340EA0}" destId="{DF825030-7915-40AD-B50D-43772FE80310}" srcOrd="15" destOrd="0" presId="urn:microsoft.com/office/officeart/2008/layout/CircleAccentTimeline"/>
    <dgm:cxn modelId="{2DD0DAA2-7C2D-4DB2-A853-CF15F556474C}" type="presParOf" srcId="{F337EAD2-3943-4459-8F92-0BC12E340EA0}" destId="{D4419803-4E6E-476C-B49D-E2BF314583FD}" srcOrd="16" destOrd="0" presId="urn:microsoft.com/office/officeart/2008/layout/CircleAccentTimeline"/>
    <dgm:cxn modelId="{AFD1B7E2-4152-4D1B-9741-A3A4AB9E6937}" type="presParOf" srcId="{D4419803-4E6E-476C-B49D-E2BF314583FD}" destId="{D1FA0C9D-ABB4-4504-AABC-855A6AE74EAC}" srcOrd="0" destOrd="0" presId="urn:microsoft.com/office/officeart/2008/layout/CircleAccentTimeline"/>
    <dgm:cxn modelId="{F4ABD64E-790A-4722-B6B1-DD0F9E36F7F3}" type="presParOf" srcId="{D4419803-4E6E-476C-B49D-E2BF314583FD}" destId="{A95B5812-A541-498D-AD89-5476DD7B79A3}" srcOrd="1" destOrd="0" presId="urn:microsoft.com/office/officeart/2008/layout/CircleAccentTimeline"/>
    <dgm:cxn modelId="{2FA9824F-48A0-4F11-937B-2389247F26F7}" type="presParOf" srcId="{D4419803-4E6E-476C-B49D-E2BF314583FD}" destId="{46BA1BA5-5A40-4B8C-BFCB-A119EE536F90}" srcOrd="2" destOrd="0" presId="urn:microsoft.com/office/officeart/2008/layout/CircleAccentTimeline"/>
    <dgm:cxn modelId="{13FA180B-BDED-4C09-9E98-AF6F2F6CBE8E}" type="presParOf" srcId="{F337EAD2-3943-4459-8F92-0BC12E340EA0}" destId="{3B985A23-87FF-4BC7-AC68-D7CD5A484B0C}" srcOrd="17" destOrd="0" presId="urn:microsoft.com/office/officeart/2008/layout/CircleAccentTimeline"/>
    <dgm:cxn modelId="{2527B32F-E064-4CF1-9443-01604EE977EF}" type="presParOf" srcId="{F337EAD2-3943-4459-8F92-0BC12E340EA0}" destId="{2E46A1EE-252C-4EF3-BC7C-02DD51917D2F}" srcOrd="18" destOrd="0" presId="urn:microsoft.com/office/officeart/2008/layout/CircleAccentTimeline"/>
    <dgm:cxn modelId="{29B532D6-6636-490F-947F-376ACA2A75A2}" type="presParOf" srcId="{F337EAD2-3943-4459-8F92-0BC12E340EA0}" destId="{ED18DB25-F9F8-4D89-84E5-CB2DF442E68E}" srcOrd="19" destOrd="0" presId="urn:microsoft.com/office/officeart/2008/layout/CircleAccentTimeline"/>
    <dgm:cxn modelId="{43E49AB4-B9BB-4C62-BD6F-5EADF34B2DE9}" type="presParOf" srcId="{F337EAD2-3943-4459-8F92-0BC12E340EA0}" destId="{907173BA-2334-4CD2-AEFD-B6496E192C9F}" srcOrd="20" destOrd="0" presId="urn:microsoft.com/office/officeart/2008/layout/CircleAccentTimeline"/>
    <dgm:cxn modelId="{0C180FB7-92F3-4D7A-83C0-275ABF038FC9}" type="presParOf" srcId="{907173BA-2334-4CD2-AEFD-B6496E192C9F}" destId="{F4409316-5667-43E3-BB71-8E786289DF75}" srcOrd="0" destOrd="0" presId="urn:microsoft.com/office/officeart/2008/layout/CircleAccentTimeline"/>
    <dgm:cxn modelId="{8C7E1787-C78B-4CAB-9EF0-EB9CECC1D87D}" type="presParOf" srcId="{907173BA-2334-4CD2-AEFD-B6496E192C9F}" destId="{6E3F23DD-4C5C-47A0-A588-B16325A5BA65}" srcOrd="1" destOrd="0" presId="urn:microsoft.com/office/officeart/2008/layout/CircleAccentTimeline"/>
    <dgm:cxn modelId="{6A8AD81A-3732-497E-9628-43F1A670CBB2}" type="presParOf" srcId="{907173BA-2334-4CD2-AEFD-B6496E192C9F}" destId="{18CB4F7F-631E-420F-86C7-1022AF20A0A6}" srcOrd="2" destOrd="0" presId="urn:microsoft.com/office/officeart/2008/layout/CircleAccentTimeline"/>
    <dgm:cxn modelId="{B41785D6-C7DF-4190-AA91-D52AC7D1E3AE}" type="presParOf" srcId="{F337EAD2-3943-4459-8F92-0BC12E340EA0}" destId="{3D963817-57B4-4392-87A9-1A9D0FE29BB3}" srcOrd="21" destOrd="0" presId="urn:microsoft.com/office/officeart/2008/layout/CircleAccentTimeline"/>
    <dgm:cxn modelId="{9A5087E7-F816-4E85-9685-C5D3661E2A5D}" type="presParOf" srcId="{F337EAD2-3943-4459-8F92-0BC12E340EA0}" destId="{3ECDEBDF-9807-4821-B365-48EA9CAFE2A8}" srcOrd="22" destOrd="0" presId="urn:microsoft.com/office/officeart/2008/layout/CircleAccentTimeline"/>
    <dgm:cxn modelId="{C44B51DA-1A9C-422A-AEE1-604E68E44347}" type="presParOf" srcId="{F337EAD2-3943-4459-8F92-0BC12E340EA0}" destId="{7FCB567C-1972-4480-95C9-BD4F9A642A5F}" srcOrd="23" destOrd="0" presId="urn:microsoft.com/office/officeart/2008/layout/CircleAccentTimeline"/>
    <dgm:cxn modelId="{D89D6596-9ACD-4212-B4BA-107A79D1E06B}" type="presParOf" srcId="{F337EAD2-3943-4459-8F92-0BC12E340EA0}" destId="{751791A5-A5CA-4699-8385-1022CC954D9C}" srcOrd="24" destOrd="0" presId="urn:microsoft.com/office/officeart/2008/layout/CircleAccentTimeline"/>
    <dgm:cxn modelId="{F3A9A26E-C382-4010-B46E-4BBB5ED4EB49}" type="presParOf" srcId="{751791A5-A5CA-4699-8385-1022CC954D9C}" destId="{18AA03FD-5F49-4B41-A356-B2E69E3B1343}" srcOrd="0" destOrd="0" presId="urn:microsoft.com/office/officeart/2008/layout/CircleAccentTimeline"/>
    <dgm:cxn modelId="{DC87C4B1-DCA7-4E77-B487-C289F4285665}" type="presParOf" srcId="{751791A5-A5CA-4699-8385-1022CC954D9C}" destId="{D3166471-86C1-4C26-AD0D-EF7C7EDA09FF}" srcOrd="1" destOrd="0" presId="urn:microsoft.com/office/officeart/2008/layout/CircleAccentTimeline"/>
    <dgm:cxn modelId="{5E02145F-53CA-4FDF-A924-F14A9948948E}" type="presParOf" srcId="{751791A5-A5CA-4699-8385-1022CC954D9C}" destId="{A4D7B7FD-56B3-49B4-A04D-58A0C8D66F5C}" srcOrd="2" destOrd="0" presId="urn:microsoft.com/office/officeart/2008/layout/CircleAccentTimeline"/>
    <dgm:cxn modelId="{31C24871-A5A8-490A-AAC5-31215C0A042C}" type="presParOf" srcId="{F337EAD2-3943-4459-8F92-0BC12E340EA0}" destId="{F0C2C4DA-EB46-456D-A15E-50678056B51A}" srcOrd="25" destOrd="0" presId="urn:microsoft.com/office/officeart/2008/layout/CircleAccentTimeline"/>
    <dgm:cxn modelId="{0CF70907-2127-4CFB-B150-C33B570548AC}" type="presParOf" srcId="{F337EAD2-3943-4459-8F92-0BC12E340EA0}" destId="{4F8AC3E3-9FF0-461B-A2F8-468532475AB4}" srcOrd="26" destOrd="0" presId="urn:microsoft.com/office/officeart/2008/layout/CircleAccentTimeline"/>
    <dgm:cxn modelId="{AA3DDAD6-57FE-4AC6-933F-A39F3337B316}" type="presParOf" srcId="{F337EAD2-3943-4459-8F92-0BC12E340EA0}" destId="{9D2FF8FB-94DF-4984-9F86-BCED38FBABA6}" srcOrd="27" destOrd="0" presId="urn:microsoft.com/office/officeart/2008/layout/CircleAccentTimeline"/>
    <dgm:cxn modelId="{3B25457A-9302-4FC0-9D4B-69C37330E8C3}" type="presParOf" srcId="{F337EAD2-3943-4459-8F92-0BC12E340EA0}" destId="{4C0E4AD2-661F-4F75-86BA-B28C742A9988}" srcOrd="28" destOrd="0" presId="urn:microsoft.com/office/officeart/2008/layout/CircleAccentTimeline"/>
    <dgm:cxn modelId="{91FD1A18-ED2F-46E3-A54F-3C51DE0D5A0F}" type="presParOf" srcId="{4C0E4AD2-661F-4F75-86BA-B28C742A9988}" destId="{67C69A9D-5E76-4C9E-9560-FD5B4BF40274}" srcOrd="0" destOrd="0" presId="urn:microsoft.com/office/officeart/2008/layout/CircleAccentTimeline"/>
    <dgm:cxn modelId="{079C2CC3-447A-46EF-8BED-635F0A9150AB}" type="presParOf" srcId="{4C0E4AD2-661F-4F75-86BA-B28C742A9988}" destId="{73D0568A-8837-42F0-B0DD-659AB622E429}" srcOrd="1" destOrd="0" presId="urn:microsoft.com/office/officeart/2008/layout/CircleAccentTimeline"/>
    <dgm:cxn modelId="{B4E62A80-E3D3-4E7D-A366-6DEA7153D5E0}" type="presParOf" srcId="{4C0E4AD2-661F-4F75-86BA-B28C742A9988}" destId="{6D6ED0AF-9A25-4CA3-9417-E480C172B7DD}" srcOrd="2" destOrd="0" presId="urn:microsoft.com/office/officeart/2008/layout/CircleAccentTimeline"/>
    <dgm:cxn modelId="{3B8711B4-9891-497E-93D2-0C90C88A29E0}" type="presParOf" srcId="{F337EAD2-3943-4459-8F92-0BC12E340EA0}" destId="{1AE0474D-C886-45AE-80F9-C2E41E323BB0}" srcOrd="29" destOrd="0" presId="urn:microsoft.com/office/officeart/2008/layout/CircleAccentTimeline"/>
    <dgm:cxn modelId="{1C6B8AE5-38D6-42B4-8E78-F1ADCE624773}" type="presParOf" srcId="{F337EAD2-3943-4459-8F92-0BC12E340EA0}" destId="{6ABB1442-F3E3-48FA-8BEB-22EB28FF7420}" srcOrd="30" destOrd="0" presId="urn:microsoft.com/office/officeart/2008/layout/CircleAccentTimeline"/>
    <dgm:cxn modelId="{37A19316-4288-4A89-BF75-4FB62867C068}" type="presParOf" srcId="{F337EAD2-3943-4459-8F92-0BC12E340EA0}" destId="{1AF40853-A767-44FF-A838-905900AD35A4}" srcOrd="31" destOrd="0" presId="urn:microsoft.com/office/officeart/2008/layout/CircleAccentTimeline"/>
    <dgm:cxn modelId="{03E09166-D8C4-4868-98AB-7AA9350DAC33}" type="presParOf" srcId="{F337EAD2-3943-4459-8F92-0BC12E340EA0}" destId="{8B8F2220-6205-4F2B-A09D-42B06EF1D4AB}" srcOrd="32" destOrd="0" presId="urn:microsoft.com/office/officeart/2008/layout/CircleAccentTimeline"/>
    <dgm:cxn modelId="{4CCB6340-7DD6-406F-857A-BFC17E78E359}" type="presParOf" srcId="{8B8F2220-6205-4F2B-A09D-42B06EF1D4AB}" destId="{4555F9B9-BF72-45AC-949D-75C7D1E6F194}" srcOrd="0" destOrd="0" presId="urn:microsoft.com/office/officeart/2008/layout/CircleAccentTimeline"/>
    <dgm:cxn modelId="{EDF1E721-B063-4F86-BDA9-726807ADAC5A}" type="presParOf" srcId="{8B8F2220-6205-4F2B-A09D-42B06EF1D4AB}" destId="{DA98CA9F-BD2D-4693-AA19-148D3F59F85A}" srcOrd="1" destOrd="0" presId="urn:microsoft.com/office/officeart/2008/layout/CircleAccentTimeline"/>
    <dgm:cxn modelId="{BA1B5106-EDFB-49E6-B0BC-333F416A7392}" type="presParOf" srcId="{8B8F2220-6205-4F2B-A09D-42B06EF1D4AB}" destId="{58803108-D9B8-4B1E-9CAE-6F6BE980CDB0}" srcOrd="2" destOrd="0" presId="urn:microsoft.com/office/officeart/2008/layout/CircleAccentTimeline"/>
    <dgm:cxn modelId="{EDAB9C47-51B4-4DEA-BC66-FC05B1365BA4}" type="presParOf" srcId="{F337EAD2-3943-4459-8F92-0BC12E340EA0}" destId="{5CC48AB9-ED9B-4A08-A3B5-09F1F9912368}" srcOrd="33" destOrd="0" presId="urn:microsoft.com/office/officeart/2008/layout/CircleAccentTimeline"/>
    <dgm:cxn modelId="{39B37F15-361E-4C34-9C00-EFC9F9BC5E8F}" type="presParOf" srcId="{F337EAD2-3943-4459-8F92-0BC12E340EA0}" destId="{C29D56A0-1B08-4553-A241-D7A2358D25DB}" srcOrd="34" destOrd="0" presId="urn:microsoft.com/office/officeart/2008/layout/CircleAccentTimeline"/>
    <dgm:cxn modelId="{3361DE34-696A-4539-BC49-3213FC2236A5}" type="presParOf" srcId="{F337EAD2-3943-4459-8F92-0BC12E340EA0}" destId="{19CFF9E8-215D-4A4C-85BC-DBE73DB15FA1}" srcOrd="35" destOrd="0" presId="urn:microsoft.com/office/officeart/2008/layout/CircleAccentTimeline"/>
    <dgm:cxn modelId="{57918D05-2337-4947-9628-15AA29916F06}" type="presParOf" srcId="{F337EAD2-3943-4459-8F92-0BC12E340EA0}" destId="{00DBA1BA-88E0-4F98-B313-F000434C8661}" srcOrd="36" destOrd="0" presId="urn:microsoft.com/office/officeart/2008/layout/CircleAccentTimeline"/>
    <dgm:cxn modelId="{5DB8934B-1A2C-4847-B771-3272C744FA8F}" type="presParOf" srcId="{00DBA1BA-88E0-4F98-B313-F000434C8661}" destId="{90622FB0-59DE-4553-A13B-59312394DB11}" srcOrd="0" destOrd="0" presId="urn:microsoft.com/office/officeart/2008/layout/CircleAccentTimeline"/>
    <dgm:cxn modelId="{FC37E7CB-3CDC-4220-AD00-4C13BB50D31C}" type="presParOf" srcId="{00DBA1BA-88E0-4F98-B313-F000434C8661}" destId="{B916C446-13E8-4B23-9E99-D67034667291}" srcOrd="1" destOrd="0" presId="urn:microsoft.com/office/officeart/2008/layout/CircleAccentTimeline"/>
    <dgm:cxn modelId="{59D3B4F9-3C3F-497D-B78B-83F12996FA7D}" type="presParOf" srcId="{00DBA1BA-88E0-4F98-B313-F000434C8661}" destId="{E0170354-1B35-409E-B1BD-36A59AA6CDA9}" srcOrd="2" destOrd="0" presId="urn:microsoft.com/office/officeart/2008/layout/CircleAccentTimeline"/>
    <dgm:cxn modelId="{E011E144-C243-47EB-BC5A-6E170E250A9D}" type="presParOf" srcId="{F337EAD2-3943-4459-8F92-0BC12E340EA0}" destId="{91F8F8AA-5ADE-4248-8AE3-8C026E33119D}" srcOrd="37" destOrd="0" presId="urn:microsoft.com/office/officeart/2008/layout/CircleAccentTimeline"/>
    <dgm:cxn modelId="{BE938EA4-E82B-48A7-BB8E-12F06261F824}" type="presParOf" srcId="{F337EAD2-3943-4459-8F92-0BC12E340EA0}" destId="{6767381E-7000-4822-857D-2DA2D0F07B2E}" srcOrd="38" destOrd="0" presId="urn:microsoft.com/office/officeart/2008/layout/CircleAccentTimeline"/>
    <dgm:cxn modelId="{E9127BED-5B1B-4BE5-BCE1-E20FA05E2E64}" type="presParOf" srcId="{F337EAD2-3943-4459-8F92-0BC12E340EA0}" destId="{9E956649-16EC-435C-8602-EFF5A51BFCA1}" srcOrd="39" destOrd="0" presId="urn:microsoft.com/office/officeart/2008/layout/CircleAccentTimeline"/>
    <dgm:cxn modelId="{B8A26D43-54EF-4FC2-ABD3-41FAB1DEB13E}" type="presParOf" srcId="{9E956649-16EC-435C-8602-EFF5A51BFCA1}" destId="{656BAF9A-CE69-4CD7-A19B-F9FC23FB6BCF}" srcOrd="0" destOrd="0" presId="urn:microsoft.com/office/officeart/2008/layout/CircleAccentTimeline"/>
    <dgm:cxn modelId="{8225DF23-B59A-4289-A4E8-4A517A6FB8E6}" type="presParOf" srcId="{9E956649-16EC-435C-8602-EFF5A51BFCA1}" destId="{2CBAF3CA-AF4C-48C5-91B0-1B8A42815DDC}" srcOrd="1" destOrd="0" presId="urn:microsoft.com/office/officeart/2008/layout/CircleAccentTimeline"/>
    <dgm:cxn modelId="{5492A947-911A-4F38-9226-E27ED3A332FA}" type="presParOf" srcId="{9E956649-16EC-435C-8602-EFF5A51BFCA1}" destId="{F0100B37-68C6-4F2E-A148-7DBD4CB05B77}" srcOrd="2" destOrd="0" presId="urn:microsoft.com/office/officeart/2008/layout/CircleAccentTimeline"/>
    <dgm:cxn modelId="{16A125CB-34A8-4F43-880D-99370DA192FD}" type="presParOf" srcId="{F337EAD2-3943-4459-8F92-0BC12E340EA0}" destId="{D1814AF9-DB52-41C8-AE7C-37F180DEB573}" srcOrd="40" destOrd="0" presId="urn:microsoft.com/office/officeart/2008/layout/CircleAccentTimeline"/>
    <dgm:cxn modelId="{D64F5E90-F659-4CC6-87EC-7ED828DB2A7D}" type="presParOf" srcId="{F337EAD2-3943-4459-8F92-0BC12E340EA0}" destId="{7D3C4F89-C40F-47EE-82E5-369577343DF5}" srcOrd="4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F480A-2E8C-4EE8-A269-7F8305773D0D}">
      <dsp:nvSpPr>
        <dsp:cNvPr id="0" name=""/>
        <dsp:cNvSpPr/>
      </dsp:nvSpPr>
      <dsp:spPr>
        <a:xfrm>
          <a:off x="4597" y="2315868"/>
          <a:ext cx="989497" cy="98949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EA0E1E-A06E-4F40-9A83-17AF3302A6D5}">
      <dsp:nvSpPr>
        <dsp:cNvPr id="0" name=""/>
        <dsp:cNvSpPr/>
      </dsp:nvSpPr>
      <dsp:spPr>
        <a:xfrm rot="17700000">
          <a:off x="353252" y="1509225"/>
          <a:ext cx="1230055" cy="592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 err="1"/>
            <a:t>March</a:t>
          </a:r>
          <a:r>
            <a:rPr lang="nl-NL" sz="1600" b="0" kern="1200" dirty="0"/>
            <a:t> 16, 2020</a:t>
          </a:r>
        </a:p>
      </dsp:txBody>
      <dsp:txXfrm>
        <a:off x="353252" y="1509225"/>
        <a:ext cx="1230055" cy="592791"/>
      </dsp:txXfrm>
    </dsp:sp>
    <dsp:sp modelId="{D20272EC-5EF8-458F-A6C0-F9FD9012774A}">
      <dsp:nvSpPr>
        <dsp:cNvPr id="0" name=""/>
        <dsp:cNvSpPr/>
      </dsp:nvSpPr>
      <dsp:spPr>
        <a:xfrm>
          <a:off x="1068628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569CAE-893D-4B5A-952F-17442C436053}">
      <dsp:nvSpPr>
        <dsp:cNvPr id="0" name=""/>
        <dsp:cNvSpPr/>
      </dsp:nvSpPr>
      <dsp:spPr>
        <a:xfrm rot="17700000">
          <a:off x="460324" y="326867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Monitoring</a:t>
          </a:r>
          <a:endParaRPr lang="nl-NL" sz="1400" b="1" kern="1200" dirty="0"/>
        </a:p>
      </dsp:txBody>
      <dsp:txXfrm>
        <a:off x="460324" y="3268678"/>
        <a:ext cx="1064056" cy="513048"/>
      </dsp:txXfrm>
    </dsp:sp>
    <dsp:sp modelId="{FBA1DDAD-84B9-4259-BCAE-976D88A184AA}">
      <dsp:nvSpPr>
        <dsp:cNvPr id="0" name=""/>
        <dsp:cNvSpPr/>
      </dsp:nvSpPr>
      <dsp:spPr>
        <a:xfrm rot="17700000">
          <a:off x="1126487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7CA6A-FA30-4EAB-A00F-5D527718FA42}">
      <dsp:nvSpPr>
        <dsp:cNvPr id="0" name=""/>
        <dsp:cNvSpPr/>
      </dsp:nvSpPr>
      <dsp:spPr>
        <a:xfrm>
          <a:off x="1656693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79EFD-4C22-4274-9789-F3F25A3901AF}">
      <dsp:nvSpPr>
        <dsp:cNvPr id="0" name=""/>
        <dsp:cNvSpPr/>
      </dsp:nvSpPr>
      <dsp:spPr>
        <a:xfrm rot="17700000">
          <a:off x="1682631" y="1772257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Research support</a:t>
          </a:r>
        </a:p>
      </dsp:txBody>
      <dsp:txXfrm>
        <a:off x="1682631" y="1772257"/>
        <a:ext cx="1064056" cy="513048"/>
      </dsp:txXfrm>
    </dsp:sp>
    <dsp:sp modelId="{9517E9A1-8948-42E5-B7D8-A1A1B4262D0C}">
      <dsp:nvSpPr>
        <dsp:cNvPr id="0" name=""/>
        <dsp:cNvSpPr/>
      </dsp:nvSpPr>
      <dsp:spPr>
        <a:xfrm rot="17700000">
          <a:off x="1714552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3AFAB-C48C-4E88-900C-D2D9B028CBBE}">
      <dsp:nvSpPr>
        <dsp:cNvPr id="0" name=""/>
        <dsp:cNvSpPr/>
      </dsp:nvSpPr>
      <dsp:spPr>
        <a:xfrm>
          <a:off x="2244759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9CAF1E-5CA6-4A8A-AEFA-DD720013D6B1}">
      <dsp:nvSpPr>
        <dsp:cNvPr id="0" name=""/>
        <dsp:cNvSpPr/>
      </dsp:nvSpPr>
      <dsp:spPr>
        <a:xfrm rot="17700000">
          <a:off x="1636455" y="326867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ICU-support</a:t>
          </a:r>
        </a:p>
      </dsp:txBody>
      <dsp:txXfrm>
        <a:off x="1636455" y="3268678"/>
        <a:ext cx="1064056" cy="513048"/>
      </dsp:txXfrm>
    </dsp:sp>
    <dsp:sp modelId="{DCF37E77-F787-4E09-B4B3-B090D14D19A3}">
      <dsp:nvSpPr>
        <dsp:cNvPr id="0" name=""/>
        <dsp:cNvSpPr/>
      </dsp:nvSpPr>
      <dsp:spPr>
        <a:xfrm rot="17700000">
          <a:off x="2302618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FA0C9D-ABB4-4504-AABC-855A6AE74EAC}">
      <dsp:nvSpPr>
        <dsp:cNvPr id="0" name=""/>
        <dsp:cNvSpPr/>
      </dsp:nvSpPr>
      <dsp:spPr>
        <a:xfrm>
          <a:off x="2832824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5B5812-A541-498D-AD89-5476DD7B79A3}">
      <dsp:nvSpPr>
        <dsp:cNvPr id="0" name=""/>
        <dsp:cNvSpPr/>
      </dsp:nvSpPr>
      <dsp:spPr>
        <a:xfrm rot="17700000">
          <a:off x="2854298" y="1772257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 err="1"/>
            <a:t>Medical</a:t>
          </a:r>
          <a:r>
            <a:rPr lang="nl-NL" sz="1600" b="1" kern="1200" dirty="0"/>
            <a:t> </a:t>
          </a:r>
          <a:r>
            <a:rPr lang="nl-NL" sz="1600" b="1" kern="1200" dirty="0" err="1"/>
            <a:t>scribe</a:t>
          </a:r>
          <a:endParaRPr lang="nl-NL" sz="1600" b="1" kern="1200" dirty="0"/>
        </a:p>
      </dsp:txBody>
      <dsp:txXfrm>
        <a:off x="2854298" y="1772257"/>
        <a:ext cx="1064056" cy="513048"/>
      </dsp:txXfrm>
    </dsp:sp>
    <dsp:sp modelId="{46BA1BA5-5A40-4B8C-BFCB-A119EE536F90}">
      <dsp:nvSpPr>
        <dsp:cNvPr id="0" name=""/>
        <dsp:cNvSpPr/>
      </dsp:nvSpPr>
      <dsp:spPr>
        <a:xfrm rot="17700000">
          <a:off x="2882177" y="1763747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09316-5667-43E3-BB71-8E786289DF75}">
      <dsp:nvSpPr>
        <dsp:cNvPr id="0" name=""/>
        <dsp:cNvSpPr/>
      </dsp:nvSpPr>
      <dsp:spPr>
        <a:xfrm>
          <a:off x="3420890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3F23DD-4C5C-47A0-A588-B16325A5BA65}">
      <dsp:nvSpPr>
        <dsp:cNvPr id="0" name=""/>
        <dsp:cNvSpPr/>
      </dsp:nvSpPr>
      <dsp:spPr>
        <a:xfrm rot="17700000">
          <a:off x="2812587" y="326867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 err="1"/>
            <a:t>Pharmacy</a:t>
          </a:r>
          <a:r>
            <a:rPr lang="nl-NL" sz="1600" b="0" kern="1200" dirty="0"/>
            <a:t>-support</a:t>
          </a:r>
          <a:endParaRPr lang="nl-NL" sz="1400" b="0" kern="1200" dirty="0"/>
        </a:p>
      </dsp:txBody>
      <dsp:txXfrm>
        <a:off x="2812587" y="3268678"/>
        <a:ext cx="1064056" cy="513048"/>
      </dsp:txXfrm>
    </dsp:sp>
    <dsp:sp modelId="{18CB4F7F-631E-420F-86C7-1022AF20A0A6}">
      <dsp:nvSpPr>
        <dsp:cNvPr id="0" name=""/>
        <dsp:cNvSpPr/>
      </dsp:nvSpPr>
      <dsp:spPr>
        <a:xfrm rot="17700000">
          <a:off x="3478749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A03FD-5F49-4B41-A356-B2E69E3B1343}">
      <dsp:nvSpPr>
        <dsp:cNvPr id="0" name=""/>
        <dsp:cNvSpPr/>
      </dsp:nvSpPr>
      <dsp:spPr>
        <a:xfrm>
          <a:off x="4008955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166471-86C1-4C26-AD0D-EF7C7EDA09FF}">
      <dsp:nvSpPr>
        <dsp:cNvPr id="0" name=""/>
        <dsp:cNvSpPr/>
      </dsp:nvSpPr>
      <dsp:spPr>
        <a:xfrm rot="17700000">
          <a:off x="4064235" y="1708721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Gatekeeper</a:t>
          </a:r>
          <a:endParaRPr lang="nl-NL" sz="1400" b="1" kern="1200" dirty="0"/>
        </a:p>
      </dsp:txBody>
      <dsp:txXfrm>
        <a:off x="4064235" y="1708721"/>
        <a:ext cx="1064056" cy="513048"/>
      </dsp:txXfrm>
    </dsp:sp>
    <dsp:sp modelId="{A4D7B7FD-56B3-49B4-A04D-58A0C8D66F5C}">
      <dsp:nvSpPr>
        <dsp:cNvPr id="0" name=""/>
        <dsp:cNvSpPr/>
      </dsp:nvSpPr>
      <dsp:spPr>
        <a:xfrm rot="17700000">
          <a:off x="4066814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69A9D-5E76-4C9E-9560-FD5B4BF40274}">
      <dsp:nvSpPr>
        <dsp:cNvPr id="0" name=""/>
        <dsp:cNvSpPr/>
      </dsp:nvSpPr>
      <dsp:spPr>
        <a:xfrm>
          <a:off x="4597021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D0568A-8837-42F0-B0DD-659AB622E429}">
      <dsp:nvSpPr>
        <dsp:cNvPr id="0" name=""/>
        <dsp:cNvSpPr/>
      </dsp:nvSpPr>
      <dsp:spPr>
        <a:xfrm rot="17700000">
          <a:off x="3988718" y="326867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ALS-team</a:t>
          </a:r>
          <a:endParaRPr lang="nl-NL" sz="1400" b="0" kern="1200" dirty="0"/>
        </a:p>
      </dsp:txBody>
      <dsp:txXfrm>
        <a:off x="3988718" y="3268678"/>
        <a:ext cx="1064056" cy="513048"/>
      </dsp:txXfrm>
    </dsp:sp>
    <dsp:sp modelId="{6D6ED0AF-9A25-4CA3-9417-E480C172B7DD}">
      <dsp:nvSpPr>
        <dsp:cNvPr id="0" name=""/>
        <dsp:cNvSpPr/>
      </dsp:nvSpPr>
      <dsp:spPr>
        <a:xfrm rot="17700000">
          <a:off x="4654880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5F9B9-BF72-45AC-949D-75C7D1E6F194}">
      <dsp:nvSpPr>
        <dsp:cNvPr id="0" name=""/>
        <dsp:cNvSpPr/>
      </dsp:nvSpPr>
      <dsp:spPr>
        <a:xfrm>
          <a:off x="5185086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98CA9F-BD2D-4693-AA19-148D3F59F85A}">
      <dsp:nvSpPr>
        <dsp:cNvPr id="0" name=""/>
        <dsp:cNvSpPr/>
      </dsp:nvSpPr>
      <dsp:spPr>
        <a:xfrm rot="17700000">
          <a:off x="5174931" y="1756134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Triagist</a:t>
          </a:r>
          <a:r>
            <a:rPr lang="nl-NL" sz="1600" kern="1200" dirty="0"/>
            <a:t> </a:t>
          </a:r>
          <a:r>
            <a:rPr lang="nl-NL" sz="1600" kern="1200" dirty="0" err="1"/>
            <a:t>general</a:t>
          </a:r>
          <a:r>
            <a:rPr lang="nl-NL" sz="1600" kern="1200" dirty="0"/>
            <a:t> </a:t>
          </a:r>
          <a:r>
            <a:rPr lang="nl-NL" sz="1600" kern="1200" dirty="0" err="1"/>
            <a:t>practicioner</a:t>
          </a:r>
          <a:endParaRPr lang="nl-NL" sz="1600" kern="1200" dirty="0"/>
        </a:p>
      </dsp:txBody>
      <dsp:txXfrm>
        <a:off x="5174931" y="1756134"/>
        <a:ext cx="1064056" cy="513048"/>
      </dsp:txXfrm>
    </dsp:sp>
    <dsp:sp modelId="{58803108-D9B8-4B1E-9CAE-6F6BE980CDB0}">
      <dsp:nvSpPr>
        <dsp:cNvPr id="0" name=""/>
        <dsp:cNvSpPr/>
      </dsp:nvSpPr>
      <dsp:spPr>
        <a:xfrm rot="17700000">
          <a:off x="5242945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22FB0-59DE-4553-A13B-59312394DB11}">
      <dsp:nvSpPr>
        <dsp:cNvPr id="0" name=""/>
        <dsp:cNvSpPr/>
      </dsp:nvSpPr>
      <dsp:spPr>
        <a:xfrm>
          <a:off x="5773152" y="2553811"/>
          <a:ext cx="513612" cy="51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16C446-13E8-4B23-9E99-D67034667291}">
      <dsp:nvSpPr>
        <dsp:cNvPr id="0" name=""/>
        <dsp:cNvSpPr/>
      </dsp:nvSpPr>
      <dsp:spPr>
        <a:xfrm rot="17700000">
          <a:off x="5199222" y="3316799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COVID-</a:t>
          </a:r>
          <a:r>
            <a:rPr lang="nl-NL" sz="1600" b="0" kern="1200" dirty="0" err="1"/>
            <a:t>after</a:t>
          </a:r>
          <a:r>
            <a:rPr lang="nl-NL" sz="1600" b="0" kern="1200" dirty="0"/>
            <a:t> care</a:t>
          </a:r>
          <a:endParaRPr lang="nl-NL" kern="1200" dirty="0"/>
        </a:p>
      </dsp:txBody>
      <dsp:txXfrm>
        <a:off x="5199222" y="3316799"/>
        <a:ext cx="1064056" cy="513048"/>
      </dsp:txXfrm>
    </dsp:sp>
    <dsp:sp modelId="{E0170354-1B35-409E-B1BD-36A59AA6CDA9}">
      <dsp:nvSpPr>
        <dsp:cNvPr id="0" name=""/>
        <dsp:cNvSpPr/>
      </dsp:nvSpPr>
      <dsp:spPr>
        <a:xfrm rot="17700000">
          <a:off x="5831011" y="1839508"/>
          <a:ext cx="1064056" cy="51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BAF9A-CE69-4CD7-A19B-F9FC23FB6BCF}">
      <dsp:nvSpPr>
        <dsp:cNvPr id="0" name=""/>
        <dsp:cNvSpPr/>
      </dsp:nvSpPr>
      <dsp:spPr>
        <a:xfrm>
          <a:off x="6361296" y="2315868"/>
          <a:ext cx="989497" cy="98949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BAF3CA-AF4C-48C5-91B0-1B8A42815DDC}">
      <dsp:nvSpPr>
        <dsp:cNvPr id="0" name=""/>
        <dsp:cNvSpPr/>
      </dsp:nvSpPr>
      <dsp:spPr>
        <a:xfrm rot="17700000">
          <a:off x="6709951" y="1509225"/>
          <a:ext cx="1230055" cy="592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June 15, 2020</a:t>
          </a:r>
        </a:p>
      </dsp:txBody>
      <dsp:txXfrm>
        <a:off x="6709951" y="1509225"/>
        <a:ext cx="1230055" cy="592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23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00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448AC3A1-BB0A-4F59-9D22-E140DB120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4061" y="4696286"/>
            <a:ext cx="1226657" cy="2183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0588F94-1007-44A8-AB6C-2840E6B6C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1986" y="4544449"/>
            <a:ext cx="1179566" cy="484174"/>
          </a:xfrm>
          <a:prstGeom prst="rect">
            <a:avLst/>
          </a:prstGeom>
        </p:spPr>
      </p:pic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B59D7EF4-BEFE-46FB-A192-D1B2A290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521" y="4695883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203E50C-042C-4BBB-BE61-21A0399C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142" y="4695712"/>
            <a:ext cx="37065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B5346FD-5606-4484-9A40-FC74A1C5AC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422820" y="4696558"/>
            <a:ext cx="1246700" cy="2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UM40_RGB_B_diap.png">
            <a:extLst>
              <a:ext uri="{FF2B5EF4-FFF2-40B4-BE49-F238E27FC236}">
                <a16:creationId xmlns:a16="http://schemas.microsoft.com/office/drawing/2014/main" id="{3290A4C0-81DE-4992-ADA9-EEF401B8C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3234468" y="4738971"/>
            <a:ext cx="914465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359967" y="4738800"/>
            <a:ext cx="3741885" cy="273844"/>
          </a:xfrm>
          <a:noFill/>
        </p:spPr>
        <p:txBody>
          <a:bodyPr/>
          <a:lstStyle>
            <a:lvl1pPr algn="r"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65C5AF04-DC40-0847-A150-8AD1FF135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00" y="4686937"/>
            <a:ext cx="1533600" cy="233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/>
            </a:lvl1pPr>
            <a:lvl2pPr marL="358775" indent="0">
              <a:buNone/>
              <a:defRPr sz="800"/>
            </a:lvl2pPr>
            <a:lvl3pPr marL="715962" indent="0">
              <a:buNone/>
              <a:defRPr sz="800"/>
            </a:lvl3pPr>
            <a:lvl4pPr marL="1074738" indent="0">
              <a:buNone/>
              <a:defRPr sz="800"/>
            </a:lvl4pPr>
            <a:lvl5pPr marL="1433512" indent="0">
              <a:buNone/>
              <a:defRPr sz="800"/>
            </a:lvl5pPr>
          </a:lstStyle>
          <a:p>
            <a:pPr lvl="0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8" y="1884997"/>
            <a:ext cx="3532883" cy="3261967"/>
          </a:xfrm>
          <a:prstGeom prst="rect">
            <a:avLst/>
          </a:prstGeom>
        </p:spPr>
      </p:pic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BF1D7CE8-53B6-4517-A1DE-75C33C323C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6257" y="4696286"/>
            <a:ext cx="1226657" cy="2183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172AA8-34DA-40D4-8655-2E3E2702BB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8859" y="4544449"/>
            <a:ext cx="1179566" cy="48417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EDDF50A-A5EC-49D5-9594-9F1595AED0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4974370" y="4712547"/>
            <a:ext cx="1246700" cy="2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UM40_RGB_B_diap.png">
            <a:extLst>
              <a:ext uri="{FF2B5EF4-FFF2-40B4-BE49-F238E27FC236}">
                <a16:creationId xmlns:a16="http://schemas.microsoft.com/office/drawing/2014/main" id="{2D31DD76-69C9-4CA0-A184-D96E65948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inner cit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3948145" cy="1384948"/>
          </a:xfrm>
        </p:spPr>
        <p:txBody>
          <a:bodyPr>
            <a:no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702639"/>
            <a:ext cx="3948145" cy="1314450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2" name="Tijdelijke aanduiding voor inhoud 6">
            <a:extLst>
              <a:ext uri="{FF2B5EF4-FFF2-40B4-BE49-F238E27FC236}">
                <a16:creationId xmlns:a16="http://schemas.microsoft.com/office/drawing/2014/main" id="{F97F40F8-7FA4-4A88-9E4C-8680C5F66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061" y="4696286"/>
            <a:ext cx="1226657" cy="2183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DA9130C-7DF8-4B61-945E-42A7FC970E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1986" y="4544449"/>
            <a:ext cx="1179566" cy="484174"/>
          </a:xfrm>
          <a:prstGeom prst="rect">
            <a:avLst/>
          </a:prstGeom>
        </p:spPr>
      </p:pic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1B725E9A-DD3C-45FC-9377-9FABA9D3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521" y="4695883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30744AA6-460A-4C7B-88F5-2198959C7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142" y="4695712"/>
            <a:ext cx="37065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DA74039C-714F-4A9B-B558-FADB502C95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22820" y="4696558"/>
            <a:ext cx="1246700" cy="2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Tijdelijke aanduiding voor inhoud 6">
            <a:extLst>
              <a:ext uri="{FF2B5EF4-FFF2-40B4-BE49-F238E27FC236}">
                <a16:creationId xmlns:a16="http://schemas.microsoft.com/office/drawing/2014/main" id="{59EF7ABA-8688-4B1B-8E96-82849CFFEC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061" y="4696286"/>
            <a:ext cx="1226657" cy="2183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0D90FB-993D-4D6F-BD4D-AD3913341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1986" y="4544449"/>
            <a:ext cx="1179566" cy="484174"/>
          </a:xfrm>
          <a:prstGeom prst="rect">
            <a:avLst/>
          </a:prstGeom>
        </p:spPr>
      </p:pic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47D92CFA-1BA8-46B5-9848-0A005383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521" y="4695883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FF3FBC7C-E004-45C7-8A27-60D5D45B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142" y="4695712"/>
            <a:ext cx="37065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810033E-1B0F-47AA-AB91-CA868A77C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22820" y="4696558"/>
            <a:ext cx="1246700" cy="2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8" name="Tijdelijke aanduiding voor inhoud 6">
            <a:extLst>
              <a:ext uri="{FF2B5EF4-FFF2-40B4-BE49-F238E27FC236}">
                <a16:creationId xmlns:a16="http://schemas.microsoft.com/office/drawing/2014/main" id="{B895AC39-333C-44BF-9F97-A0B254D5F1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4061" y="4696286"/>
            <a:ext cx="1226657" cy="21830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B8C591F-5578-4DB7-81FD-8A6CC3EA1F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422820" y="4696558"/>
            <a:ext cx="1246700" cy="2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5ECFCE0-7289-4FC0-AF0C-D18EDFD6AF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1986" y="4544449"/>
            <a:ext cx="1179566" cy="484174"/>
          </a:xfrm>
          <a:prstGeom prst="rect">
            <a:avLst/>
          </a:prstGeom>
        </p:spPr>
      </p:pic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B5D054D5-7AD7-46E7-971A-FBB96DC0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521" y="4695883"/>
            <a:ext cx="914465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58243A86-784F-4889-AD3C-DEFD365C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142" y="4695712"/>
            <a:ext cx="370657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73" r:id="rId4"/>
    <p:sldLayoutId id="2147483660" r:id="rId5"/>
    <p:sldLayoutId id="2147483661" r:id="rId6"/>
    <p:sldLayoutId id="2147483650" r:id="rId7"/>
    <p:sldLayoutId id="2147483655" r:id="rId8"/>
    <p:sldLayoutId id="2147483656" r:id="rId9"/>
    <p:sldLayoutId id="2147483663" r:id="rId10"/>
    <p:sldLayoutId id="2147483659" r:id="rId11"/>
    <p:sldLayoutId id="2147483654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3" Type="http://schemas.microsoft.com/office/2007/relationships/media" Target="../media/media4.mp4"/><Relationship Id="rId7" Type="http://schemas.microsoft.com/office/2007/relationships/media" Target="../media/media6.mp4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1.png"/><Relationship Id="rId5" Type="http://schemas.microsoft.com/office/2007/relationships/media" Target="../media/media5.mp4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8094504" cy="1653944"/>
          </a:xfrm>
        </p:spPr>
        <p:txBody>
          <a:bodyPr/>
          <a:lstStyle/>
          <a:p>
            <a:r>
              <a:rPr lang="nl-NL" sz="4000" b="0" dirty="0"/>
              <a:t>CAIPE Symposium 2020</a:t>
            </a:r>
            <a:br>
              <a:rPr lang="nl-NL" sz="4800" dirty="0"/>
            </a:br>
            <a:r>
              <a:rPr lang="en-AU" sz="2800" dirty="0"/>
              <a:t>Health care professions students volunteering during the COVID-19 pandemic: an unexpected learning opportunity for inter professional education</a:t>
            </a:r>
            <a:endParaRPr lang="nl-NL" sz="28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7" y="2729879"/>
            <a:ext cx="4695475" cy="1670241"/>
          </a:xfrm>
          <a:solidFill>
            <a:schemeClr val="tx1">
              <a:alpha val="52000"/>
            </a:schemeClr>
          </a:solidFill>
        </p:spPr>
        <p:txBody>
          <a:bodyPr/>
          <a:lstStyle/>
          <a:p>
            <a:r>
              <a:rPr lang="nl-NL" i="1" dirty="0"/>
              <a:t>Prof. Dr. </a:t>
            </a:r>
            <a:r>
              <a:rPr lang="nl-NL" i="1" dirty="0" err="1"/>
              <a:t>Jascha</a:t>
            </a:r>
            <a:r>
              <a:rPr lang="nl-NL" i="1" dirty="0"/>
              <a:t> de Nooijer</a:t>
            </a:r>
          </a:p>
          <a:p>
            <a:r>
              <a:rPr lang="nl-NL" i="1" dirty="0"/>
              <a:t>Daan van Doorn, BSc</a:t>
            </a:r>
          </a:p>
          <a:p>
            <a:r>
              <a:rPr lang="nl-NL" i="1" dirty="0"/>
              <a:t>&amp; Matthijs Bosveld, MSc</a:t>
            </a:r>
          </a:p>
          <a:p>
            <a:endParaRPr lang="nl-NL" dirty="0"/>
          </a:p>
          <a:p>
            <a:r>
              <a:rPr lang="nl-NL" dirty="0"/>
              <a:t>November 27, 2020</a:t>
            </a:r>
          </a:p>
        </p:txBody>
      </p:sp>
      <p:pic>
        <p:nvPicPr>
          <p:cNvPr id="4" name="Dia 1">
            <a:hlinkClick r:id="" action="ppaction://media"/>
            <a:extLst>
              <a:ext uri="{FF2B5EF4-FFF2-40B4-BE49-F238E27FC236}">
                <a16:creationId xmlns:a16="http://schemas.microsoft.com/office/drawing/2014/main" id="{AB55CFFC-1FD5-4255-BC78-7223332E1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8455" y="2495550"/>
            <a:ext cx="1482436" cy="14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9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420F2-138D-7C45-96AA-C153C702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Interprofessional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scale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6BA7AE-4F01-2D49-A603-DCE81B1C3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9 items, </a:t>
            </a:r>
            <a:r>
              <a:rPr lang="nl-NL" sz="2800" dirty="0" err="1"/>
              <a:t>examples</a:t>
            </a:r>
            <a:r>
              <a:rPr lang="nl-NL" sz="2800" dirty="0"/>
              <a:t>: </a:t>
            </a:r>
          </a:p>
          <a:p>
            <a:pPr lvl="1"/>
            <a:r>
              <a:rPr lang="en-GB" sz="2000" i="1" dirty="0"/>
              <a:t>I would enjoy the opportunity to learn with students from other health and social care professions</a:t>
            </a:r>
          </a:p>
          <a:p>
            <a:pPr lvl="1"/>
            <a:r>
              <a:rPr lang="en-GB" sz="2000" i="1" dirty="0"/>
              <a:t>My skills in communicating with other health and social care professionals would be improved through learning with students from other health and social care professions.</a:t>
            </a:r>
            <a:endParaRPr lang="nl-NL" sz="2000" i="1" dirty="0"/>
          </a:p>
          <a:p>
            <a:r>
              <a:rPr lang="nl-NL" sz="2800" dirty="0"/>
              <a:t>Range: 9-45</a:t>
            </a:r>
          </a:p>
          <a:p>
            <a:r>
              <a:rPr lang="nl-NL" sz="2800" dirty="0"/>
              <a:t>Scores </a:t>
            </a:r>
            <a:r>
              <a:rPr lang="nl-NL" sz="2800" dirty="0" err="1"/>
              <a:t>varied</a:t>
            </a:r>
            <a:r>
              <a:rPr lang="nl-NL" sz="2800" dirty="0"/>
              <a:t> </a:t>
            </a:r>
            <a:r>
              <a:rPr lang="nl-NL" sz="2800" dirty="0" err="1"/>
              <a:t>from</a:t>
            </a:r>
            <a:r>
              <a:rPr lang="nl-NL" sz="2800" dirty="0"/>
              <a:t> 9-31 </a:t>
            </a:r>
            <a:r>
              <a:rPr lang="nl-NL" sz="2800" dirty="0" err="1"/>
              <a:t>indicating</a:t>
            </a:r>
            <a:r>
              <a:rPr lang="nl-NL" sz="2800" dirty="0"/>
              <a:t> </a:t>
            </a:r>
            <a:r>
              <a:rPr lang="nl-NL" sz="2800" dirty="0" err="1"/>
              <a:t>positive</a:t>
            </a:r>
            <a:r>
              <a:rPr lang="nl-NL" sz="2800" dirty="0"/>
              <a:t> or </a:t>
            </a:r>
            <a:r>
              <a:rPr lang="nl-NL" sz="2800" dirty="0" err="1"/>
              <a:t>neutral</a:t>
            </a:r>
            <a:r>
              <a:rPr lang="nl-NL" sz="2800" dirty="0"/>
              <a:t> attitudes </a:t>
            </a:r>
            <a:r>
              <a:rPr lang="nl-NL" sz="2800" dirty="0" err="1"/>
              <a:t>towards</a:t>
            </a:r>
            <a:r>
              <a:rPr lang="nl-NL" sz="2800" dirty="0"/>
              <a:t> IPL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464559-5ABA-4446-AE67-5EB47EE7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AB00A8-AAD0-9743-95C2-EFA96814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01D330-0AFD-054F-B586-F05830713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82945-AF9F-A246-9667-362B9590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Qualitative</a:t>
            </a:r>
            <a:r>
              <a:rPr lang="nl-NL" dirty="0"/>
              <a:t> survey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46BF42-047D-794E-A7C1-86654D3EB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17 </a:t>
            </a:r>
            <a:r>
              <a:rPr lang="nl-NL" sz="2800" dirty="0" err="1"/>
              <a:t>students</a:t>
            </a:r>
            <a:r>
              <a:rPr lang="nl-NL" sz="2800" dirty="0"/>
              <a:t> (11 </a:t>
            </a:r>
            <a:r>
              <a:rPr lang="nl-NL" sz="2800" dirty="0" err="1"/>
              <a:t>medicine</a:t>
            </a:r>
            <a:r>
              <a:rPr lang="nl-NL" sz="2800" dirty="0"/>
              <a:t>, 2 </a:t>
            </a:r>
            <a:r>
              <a:rPr lang="nl-NL" sz="2800" dirty="0" err="1"/>
              <a:t>nursing</a:t>
            </a:r>
            <a:r>
              <a:rPr lang="nl-NL" sz="2800" dirty="0"/>
              <a:t> </a:t>
            </a:r>
            <a:r>
              <a:rPr lang="nl-NL" sz="2800" dirty="0" err="1"/>
              <a:t>vocational</a:t>
            </a:r>
            <a:r>
              <a:rPr lang="nl-NL" sz="2800" dirty="0"/>
              <a:t> training, 4 </a:t>
            </a:r>
            <a:r>
              <a:rPr lang="nl-NL" sz="2800" dirty="0" err="1"/>
              <a:t>nursing</a:t>
            </a:r>
            <a:r>
              <a:rPr lang="nl-NL" sz="2800" dirty="0"/>
              <a:t> </a:t>
            </a:r>
            <a:r>
              <a:rPr lang="nl-NL" sz="2800" dirty="0" err="1"/>
              <a:t>university</a:t>
            </a:r>
            <a:r>
              <a:rPr lang="nl-NL" sz="2800" dirty="0"/>
              <a:t> of </a:t>
            </a:r>
            <a:r>
              <a:rPr lang="nl-NL" sz="2800" dirty="0" err="1"/>
              <a:t>applied</a:t>
            </a:r>
            <a:r>
              <a:rPr lang="nl-NL" sz="2800" dirty="0"/>
              <a:t> </a:t>
            </a:r>
            <a:r>
              <a:rPr lang="nl-NL" sz="2800" dirty="0" err="1"/>
              <a:t>sciences</a:t>
            </a:r>
            <a:r>
              <a:rPr lang="nl-NL" sz="2800" dirty="0"/>
              <a:t>) </a:t>
            </a:r>
            <a:r>
              <a:rPr lang="nl-NL" sz="2800" dirty="0" err="1"/>
              <a:t>and</a:t>
            </a:r>
            <a:r>
              <a:rPr lang="nl-NL" sz="2800" dirty="0"/>
              <a:t> 13 supervisors</a:t>
            </a:r>
          </a:p>
          <a:p>
            <a:endParaRPr lang="nl-NL" sz="2400" dirty="0"/>
          </a:p>
          <a:p>
            <a:r>
              <a:rPr lang="nl-NL" sz="2800" dirty="0"/>
              <a:t>Topic </a:t>
            </a:r>
            <a:r>
              <a:rPr lang="nl-NL" sz="2800" dirty="0" err="1"/>
              <a:t>lists</a:t>
            </a:r>
            <a:r>
              <a:rPr lang="nl-NL" sz="2800" dirty="0"/>
              <a:t>: </a:t>
            </a:r>
            <a:r>
              <a:rPr lang="nl-NL" sz="2800" dirty="0" err="1"/>
              <a:t>barriers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facilitators, </a:t>
            </a:r>
            <a:r>
              <a:rPr lang="nl-NL" sz="2800" dirty="0" err="1"/>
              <a:t>self</a:t>
            </a:r>
            <a:r>
              <a:rPr lang="nl-NL" sz="2800" dirty="0"/>
              <a:t> </a:t>
            </a:r>
            <a:r>
              <a:rPr lang="nl-NL" sz="2800" dirty="0" err="1"/>
              <a:t>efficacy</a:t>
            </a:r>
            <a:r>
              <a:rPr lang="nl-NL" sz="2800" dirty="0"/>
              <a:t>, engagement, </a:t>
            </a:r>
            <a:r>
              <a:rPr lang="nl-NL" sz="2800" b="1" dirty="0" err="1"/>
              <a:t>interprofessional</a:t>
            </a:r>
            <a:r>
              <a:rPr lang="nl-NL" sz="2800" b="1" dirty="0"/>
              <a:t> </a:t>
            </a:r>
            <a:r>
              <a:rPr lang="nl-NL" sz="2800" b="1" dirty="0" err="1"/>
              <a:t>collaboration</a:t>
            </a:r>
            <a:r>
              <a:rPr lang="nl-NL" sz="2800" dirty="0"/>
              <a:t>, </a:t>
            </a:r>
            <a:r>
              <a:rPr lang="nl-NL" sz="2800" dirty="0" err="1"/>
              <a:t>cost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benefits, </a:t>
            </a:r>
            <a:r>
              <a:rPr lang="nl-NL" sz="2800" dirty="0" err="1"/>
              <a:t>future</a:t>
            </a:r>
            <a:r>
              <a:rPr lang="nl-NL" sz="2800" dirty="0"/>
              <a:t> </a:t>
            </a:r>
            <a:r>
              <a:rPr lang="nl-NL" sz="2800" dirty="0" err="1"/>
              <a:t>education</a:t>
            </a:r>
            <a:endParaRPr lang="nl-NL" sz="2800" dirty="0"/>
          </a:p>
          <a:p>
            <a:endParaRPr lang="nl-NL" sz="20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A28F87-E6EC-E443-9D0E-CC624E53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2F8BE1-FB57-C746-8B4A-30E04BE3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F190A1-C342-0D47-B86F-8D0185F3E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6E54D-F10F-4AEF-B96D-9E333AED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learned</a:t>
            </a:r>
            <a:r>
              <a:rPr lang="nl-NL" dirty="0"/>
              <a:t>: (</a:t>
            </a:r>
            <a:r>
              <a:rPr lang="nl-NL" dirty="0" err="1"/>
              <a:t>interprofessional</a:t>
            </a:r>
            <a:r>
              <a:rPr lang="nl-NL" dirty="0"/>
              <a:t>) team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7916BA-4126-4D8F-A811-DC57E60DD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972000"/>
            <a:ext cx="3627608" cy="3333862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All</a:t>
            </a:r>
            <a:r>
              <a:rPr lang="nl-NL" dirty="0"/>
              <a:t> professionals </a:t>
            </a:r>
            <a:r>
              <a:rPr lang="nl-NL" dirty="0" err="1"/>
              <a:t>play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a different </a:t>
            </a:r>
            <a:r>
              <a:rPr lang="nl-NL" dirty="0" err="1"/>
              <a:t>role</a:t>
            </a:r>
            <a:r>
              <a:rPr lang="nl-NL" dirty="0"/>
              <a:t> </a:t>
            </a:r>
            <a:r>
              <a:rPr lang="nl-NL" dirty="0" err="1"/>
              <a:t>that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repected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EFE9BD-4515-4062-B83A-D3E0FC2D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929E2-EA1A-46D6-B4A3-7EC329C8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300E2525-8455-2A4B-9AF6-D25C533817C0}"/>
              </a:ext>
            </a:extLst>
          </p:cNvPr>
          <p:cNvSpPr/>
          <p:nvPr/>
        </p:nvSpPr>
        <p:spPr>
          <a:xfrm>
            <a:off x="4013317" y="877695"/>
            <a:ext cx="4488153" cy="3321427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i="1" dirty="0"/>
              <a:t>“And I also find it very educational, how the nursing work is looked at, because of course we see it from the other side. I see things happen that I think oh, I hope that later when I am a doctor I will not behave like that. That I would pay more attention to certain things, how I deliver it, how I say it, because now I know when they are busy.”</a:t>
            </a:r>
            <a:endParaRPr lang="nl-NL" sz="1600" dirty="0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975EC1-4A46-0A43-8A04-37CA9896C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6E54D-F10F-4AEF-B96D-9E333AED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learned</a:t>
            </a:r>
            <a:r>
              <a:rPr lang="nl-NL" dirty="0"/>
              <a:t>: (</a:t>
            </a:r>
            <a:r>
              <a:rPr lang="nl-NL" dirty="0" err="1"/>
              <a:t>interprofessional</a:t>
            </a:r>
            <a:r>
              <a:rPr lang="nl-NL" dirty="0"/>
              <a:t>) team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7916BA-4126-4D8F-A811-DC57E60DD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72000"/>
            <a:ext cx="4046995" cy="3333862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Nursing</a:t>
            </a:r>
            <a:r>
              <a:rPr lang="nl-NL" dirty="0"/>
              <a:t> student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EFE9BD-4515-4062-B83A-D3E0FC2D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929E2-EA1A-46D6-B4A3-7EC329C8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7" name="Ovale toelichting 6">
            <a:extLst>
              <a:ext uri="{FF2B5EF4-FFF2-40B4-BE49-F238E27FC236}">
                <a16:creationId xmlns:a16="http://schemas.microsoft.com/office/drawing/2014/main" id="{766BD8BD-2F91-EA4F-B43E-9AD992B2D5C3}"/>
              </a:ext>
            </a:extLst>
          </p:cNvPr>
          <p:cNvSpPr/>
          <p:nvPr/>
        </p:nvSpPr>
        <p:spPr>
          <a:xfrm>
            <a:off x="4173792" y="1138477"/>
            <a:ext cx="4513007" cy="243131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“Then I really have to look at the team, that you just have a team that is very attuned to each other and keep the peace. How should I say that, really being there for each other. Having such a team around you, really makes the work easier.”</a:t>
            </a:r>
            <a:endParaRPr lang="nl-NL" sz="1600" dirty="0"/>
          </a:p>
        </p:txBody>
      </p:sp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1CDEBFE4-42EB-8442-8EBA-1EAC4F313662}"/>
              </a:ext>
            </a:extLst>
          </p:cNvPr>
          <p:cNvSpPr/>
          <p:nvPr/>
        </p:nvSpPr>
        <p:spPr>
          <a:xfrm>
            <a:off x="3505399" y="1138477"/>
            <a:ext cx="5340030" cy="263995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i="1" dirty="0"/>
              <a:t>“Very open and also a bit on the same level. It was not that I - normally when I do internships I think oh, oh a doctor, just pay attention or something - and now, it was really just very nice contact. Professional though. Well, just with respect for the collaboration, I guess. And very pleasant.”</a:t>
            </a:r>
            <a:endParaRPr lang="nl-NL" sz="1600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9B4E13-831D-CE4B-B95E-A32FC8594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6E54D-F10F-4AEF-B96D-9E333AED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learned</a:t>
            </a:r>
            <a:r>
              <a:rPr lang="nl-NL" dirty="0"/>
              <a:t>: (</a:t>
            </a:r>
            <a:r>
              <a:rPr lang="nl-NL" dirty="0" err="1"/>
              <a:t>interprofessional</a:t>
            </a:r>
            <a:r>
              <a:rPr lang="nl-NL" dirty="0"/>
              <a:t>) team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7916BA-4126-4D8F-A811-DC57E60DD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72000"/>
            <a:ext cx="4046995" cy="3333862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Working</a:t>
            </a:r>
            <a:r>
              <a:rPr lang="nl-NL" dirty="0"/>
              <a:t> in teams </a:t>
            </a:r>
            <a:r>
              <a:rPr lang="nl-NL" dirty="0" err="1"/>
              <a:t>helps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become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healthcare</a:t>
            </a:r>
            <a:r>
              <a:rPr lang="nl-NL" dirty="0"/>
              <a:t> professionals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motivates</a:t>
            </a:r>
            <a:r>
              <a:rPr lang="nl-NL" dirty="0"/>
              <a:t> students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EFE9BD-4515-4062-B83A-D3E0FC2D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929E2-EA1A-46D6-B4A3-7EC329C8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7" name="Ovale toelichting 6">
            <a:extLst>
              <a:ext uri="{FF2B5EF4-FFF2-40B4-BE49-F238E27FC236}">
                <a16:creationId xmlns:a16="http://schemas.microsoft.com/office/drawing/2014/main" id="{766BD8BD-2F91-EA4F-B43E-9AD992B2D5C3}"/>
              </a:ext>
            </a:extLst>
          </p:cNvPr>
          <p:cNvSpPr/>
          <p:nvPr/>
        </p:nvSpPr>
        <p:spPr>
          <a:xfrm>
            <a:off x="4173792" y="1138477"/>
            <a:ext cx="4513007" cy="243131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“Then I really have to look at the team, that you just have a team that is very attuned to each other and keep the peace. How should I say that, really being there for each other. Having such a team around you, really makes the work easier.”</a:t>
            </a:r>
            <a:endParaRPr lang="nl-NL" sz="1600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6A4555-EBEA-7547-B817-587C2CA20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FDB7-7664-0C4C-9CE8-604A5355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learned</a:t>
            </a:r>
            <a:r>
              <a:rPr lang="nl-NL" dirty="0"/>
              <a:t> (</a:t>
            </a:r>
            <a:r>
              <a:rPr lang="nl-NL" dirty="0" err="1"/>
              <a:t>staff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8EF892-6128-AC46-A050-57D3009BD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Just </a:t>
            </a:r>
            <a:r>
              <a:rPr lang="nl-NL" dirty="0" err="1"/>
              <a:t>being</a:t>
            </a:r>
            <a:r>
              <a:rPr lang="nl-NL" dirty="0"/>
              <a:t> present in a team is of </a:t>
            </a:r>
            <a:r>
              <a:rPr lang="nl-NL" dirty="0" err="1"/>
              <a:t>added</a:t>
            </a:r>
            <a:r>
              <a:rPr lang="nl-NL" dirty="0"/>
              <a:t> </a:t>
            </a:r>
            <a:r>
              <a:rPr lang="nl-NL" dirty="0" err="1"/>
              <a:t>value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  <a:p>
            <a:r>
              <a:rPr lang="nl-NL" dirty="0"/>
              <a:t>Teams </a:t>
            </a:r>
            <a:r>
              <a:rPr lang="nl-NL" dirty="0" err="1"/>
              <a:t>changed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, but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adaptive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independent,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collaborated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certified</a:t>
            </a:r>
            <a:r>
              <a:rPr lang="nl-NL" dirty="0"/>
              <a:t> </a:t>
            </a:r>
            <a:r>
              <a:rPr lang="nl-NL" dirty="0" err="1"/>
              <a:t>staff</a:t>
            </a:r>
            <a:endParaRPr lang="nl-NL" dirty="0"/>
          </a:p>
          <a:p>
            <a:r>
              <a:rPr lang="nl-NL" dirty="0"/>
              <a:t>(</a:t>
            </a:r>
            <a:r>
              <a:rPr lang="nl-NL" dirty="0" err="1"/>
              <a:t>Medical</a:t>
            </a:r>
            <a:r>
              <a:rPr lang="nl-NL" dirty="0"/>
              <a:t>) students </a:t>
            </a:r>
            <a:r>
              <a:rPr lang="nl-NL" dirty="0" err="1"/>
              <a:t>learn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along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nurses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677EB4-44FA-F140-92B2-9903450D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9B2356-F663-A445-8DAE-C998EA62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70EE3C-FBC5-E441-AC3A-43A0C4472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E6CA5-FFC3-FC48-9AFA-BCFFC30A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Important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B163CF-28DF-1C43-92B4-6F91B805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047627"/>
            <a:ext cx="8326799" cy="3333862"/>
          </a:xfrm>
        </p:spPr>
        <p:txBody>
          <a:bodyPr/>
          <a:lstStyle/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primarily</a:t>
            </a:r>
            <a:r>
              <a:rPr lang="nl-NL" dirty="0"/>
              <a:t> a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IPE/IPL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dirty="0"/>
              <a:t>IPC was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always</a:t>
            </a:r>
            <a:r>
              <a:rPr lang="nl-NL" dirty="0"/>
              <a:t> part of </a:t>
            </a:r>
            <a:r>
              <a:rPr lang="nl-NL" dirty="0" err="1"/>
              <a:t>the</a:t>
            </a:r>
            <a:r>
              <a:rPr lang="nl-NL" dirty="0"/>
              <a:t> jobs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worked</a:t>
            </a:r>
            <a:r>
              <a:rPr lang="nl-NL" dirty="0"/>
              <a:t> in teams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certified</a:t>
            </a:r>
            <a:r>
              <a:rPr lang="nl-NL" dirty="0"/>
              <a:t> </a:t>
            </a:r>
            <a:r>
              <a:rPr lang="nl-NL" dirty="0" err="1"/>
              <a:t>healthcare</a:t>
            </a:r>
            <a:r>
              <a:rPr lang="nl-NL" dirty="0"/>
              <a:t> professionals,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C664A-1459-034B-BCD5-CD31E725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69488C-A0A7-7640-A236-984745D5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672941-F3F7-B147-9E2C-71EEADF7F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27146-CB7A-B246-8C1B-DE8AEE89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conclude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0C52F8-C024-1F48-8C94-BA563459B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72000"/>
            <a:ext cx="8326799" cy="3337200"/>
          </a:xfrm>
        </p:spPr>
        <p:txBody>
          <a:bodyPr/>
          <a:lstStyle/>
          <a:p>
            <a:r>
              <a:rPr lang="nl-NL" dirty="0"/>
              <a:t>Students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part of a </a:t>
            </a:r>
            <a:r>
              <a:rPr lang="nl-NL" dirty="0" err="1"/>
              <a:t>healthcare</a:t>
            </a:r>
            <a:r>
              <a:rPr lang="nl-NL" dirty="0"/>
              <a:t> team </a:t>
            </a:r>
            <a:r>
              <a:rPr lang="nl-NL" dirty="0" err="1"/>
              <a:t>during</a:t>
            </a:r>
            <a:r>
              <a:rPr lang="nl-NL" dirty="0"/>
              <a:t> COVID-19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the </a:t>
            </a:r>
            <a:r>
              <a:rPr lang="nl-NL" dirty="0" err="1"/>
              <a:t>burden</a:t>
            </a:r>
            <a:r>
              <a:rPr lang="nl-NL" dirty="0"/>
              <a:t> of </a:t>
            </a:r>
            <a:r>
              <a:rPr lang="nl-NL" dirty="0" err="1"/>
              <a:t>certified</a:t>
            </a:r>
            <a:r>
              <a:rPr lang="nl-NL" dirty="0"/>
              <a:t> </a:t>
            </a:r>
            <a:r>
              <a:rPr lang="nl-NL" dirty="0" err="1"/>
              <a:t>healthcare</a:t>
            </a:r>
            <a:r>
              <a:rPr lang="nl-NL" dirty="0"/>
              <a:t> professionals</a:t>
            </a:r>
          </a:p>
          <a:p>
            <a:r>
              <a:rPr lang="nl-NL" dirty="0"/>
              <a:t>Student </a:t>
            </a:r>
            <a:r>
              <a:rPr lang="nl-NL" dirty="0" err="1"/>
              <a:t>employment</a:t>
            </a:r>
            <a:r>
              <a:rPr lang="nl-NL" dirty="0"/>
              <a:t> is a </a:t>
            </a:r>
            <a:r>
              <a:rPr lang="nl-NL" dirty="0" err="1"/>
              <a:t>meaningful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experience</a:t>
            </a:r>
            <a:endParaRPr lang="nl-NL" dirty="0"/>
          </a:p>
          <a:p>
            <a:r>
              <a:rPr lang="nl-NL" dirty="0"/>
              <a:t>(</a:t>
            </a:r>
            <a:r>
              <a:rPr lang="nl-NL" dirty="0" err="1"/>
              <a:t>Interprofessional</a:t>
            </a:r>
            <a:r>
              <a:rPr lang="nl-NL" dirty="0"/>
              <a:t> team) </a:t>
            </a:r>
            <a:r>
              <a:rPr lang="nl-NL" dirty="0" err="1"/>
              <a:t>work</a:t>
            </a:r>
            <a:r>
              <a:rPr lang="nl-NL" dirty="0"/>
              <a:t> at the </a:t>
            </a:r>
            <a:r>
              <a:rPr lang="nl-NL" dirty="0" err="1"/>
              <a:t>workplace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incorporated</a:t>
            </a:r>
            <a:r>
              <a:rPr lang="nl-NL" dirty="0"/>
              <a:t> in </a:t>
            </a:r>
            <a:r>
              <a:rPr lang="nl-NL" dirty="0" err="1"/>
              <a:t>education</a:t>
            </a:r>
            <a:r>
              <a:rPr lang="nl-NL" dirty="0"/>
              <a:t> more </a:t>
            </a:r>
            <a:r>
              <a:rPr lang="nl-NL" dirty="0" err="1"/>
              <a:t>often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1D27EB-3741-A547-80EC-9528F9F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A2B0AD-64BE-884B-8403-1E2E866C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E48B24-B789-1648-B298-495CB57B8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/>
          <p:cNvSpPr txBox="1">
            <a:spLocks/>
          </p:cNvSpPr>
          <p:nvPr/>
        </p:nvSpPr>
        <p:spPr>
          <a:xfrm>
            <a:off x="378959" y="309385"/>
            <a:ext cx="8448781" cy="4283241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+mj-lt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dirty="0"/>
              <a:t> </a:t>
            </a:r>
            <a:r>
              <a:rPr lang="nl-NL" sz="3200" b="1" dirty="0" err="1"/>
              <a:t>Thanks</a:t>
            </a:r>
            <a:r>
              <a:rPr lang="nl-NL" sz="3200" b="1" dirty="0"/>
              <a:t> </a:t>
            </a:r>
            <a:r>
              <a:rPr lang="nl-NL" sz="3200" b="1" dirty="0" err="1"/>
              <a:t>to</a:t>
            </a:r>
            <a:r>
              <a:rPr lang="nl-NL" sz="3200" b="1" dirty="0"/>
              <a:t>:</a:t>
            </a:r>
            <a:endParaRPr lang="nl-NL" sz="3200" b="1" i="1" dirty="0"/>
          </a:p>
          <a:p>
            <a:r>
              <a:rPr lang="nl-NL" sz="2200" i="1" dirty="0"/>
              <a:t> Loes van Bokhoven</a:t>
            </a:r>
          </a:p>
          <a:p>
            <a:r>
              <a:rPr lang="nl-NL" sz="2200" i="1" dirty="0"/>
              <a:t> Ingrid </a:t>
            </a:r>
            <a:r>
              <a:rPr lang="nl-NL" sz="2200" i="1" dirty="0" err="1"/>
              <a:t>Caubergh</a:t>
            </a:r>
            <a:endParaRPr lang="nl-NL" sz="2200" i="1" dirty="0"/>
          </a:p>
          <a:p>
            <a:r>
              <a:rPr lang="nl-NL" sz="2200" i="1" dirty="0"/>
              <a:t> Michel van Zandvoort </a:t>
            </a:r>
          </a:p>
          <a:p>
            <a:r>
              <a:rPr lang="nl-NL" sz="2200" i="1" dirty="0"/>
              <a:t> Jeroen van Merrienboer </a:t>
            </a:r>
          </a:p>
          <a:p>
            <a:r>
              <a:rPr lang="nl-NL" sz="2200" i="1" dirty="0"/>
              <a:t> </a:t>
            </a:r>
            <a:r>
              <a:rPr lang="nl-NL" sz="2200" i="1" dirty="0" err="1"/>
              <a:t>Albine</a:t>
            </a:r>
            <a:r>
              <a:rPr lang="nl-NL" sz="2200" i="1" dirty="0"/>
              <a:t> </a:t>
            </a:r>
            <a:r>
              <a:rPr lang="nl-NL" sz="2200" i="1" dirty="0" err="1"/>
              <a:t>Moser</a:t>
            </a:r>
            <a:endParaRPr lang="nl-NL" sz="2200" i="1" dirty="0"/>
          </a:p>
          <a:p>
            <a:r>
              <a:rPr lang="nl-NL" sz="2200" i="1" dirty="0"/>
              <a:t> Andrea </a:t>
            </a:r>
            <a:r>
              <a:rPr lang="nl-NL" sz="2200" i="1" dirty="0" err="1"/>
              <a:t>Klaeijssen</a:t>
            </a:r>
            <a:endParaRPr lang="nl-NL" sz="2200" i="1" dirty="0"/>
          </a:p>
          <a:p>
            <a:r>
              <a:rPr lang="nl-NL" sz="2200" i="1" dirty="0"/>
              <a:t> Patricia </a:t>
            </a:r>
            <a:r>
              <a:rPr lang="nl-NL" sz="2200" i="1" dirty="0" err="1"/>
              <a:t>Stassen</a:t>
            </a:r>
            <a:endParaRPr lang="nl-NL" sz="2200" i="1" dirty="0"/>
          </a:p>
          <a:p>
            <a:r>
              <a:rPr lang="nl-NL" sz="2200" i="1" dirty="0"/>
              <a:t> </a:t>
            </a:r>
            <a:r>
              <a:rPr lang="nl-NL" sz="2200" i="1" dirty="0" err="1"/>
              <a:t>Dewa</a:t>
            </a:r>
            <a:r>
              <a:rPr lang="nl-NL" sz="2200" i="1" dirty="0"/>
              <a:t> Westerman</a:t>
            </a:r>
          </a:p>
          <a:p>
            <a:r>
              <a:rPr lang="nl-NL" sz="2200" i="1" dirty="0"/>
              <a:t> Dennis </a:t>
            </a:r>
            <a:r>
              <a:rPr lang="nl-NL" sz="2200" i="1" dirty="0" err="1"/>
              <a:t>Bergmans</a:t>
            </a:r>
            <a:r>
              <a:rPr lang="nl-NL" sz="2200" i="1" dirty="0"/>
              <a:t> </a:t>
            </a:r>
          </a:p>
          <a:p>
            <a:r>
              <a:rPr lang="nl-NL" sz="2200" i="1" dirty="0"/>
              <a:t> Iwan van der Horst</a:t>
            </a:r>
          </a:p>
          <a:p>
            <a:r>
              <a:rPr lang="nl-NL" sz="2200" i="1" dirty="0"/>
              <a:t> Walther van Mook 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5D7ED469-1F5B-2149-BDAD-2247749754E9}"/>
              </a:ext>
            </a:extLst>
          </p:cNvPr>
          <p:cNvSpPr txBox="1">
            <a:spLocks/>
          </p:cNvSpPr>
          <p:nvPr/>
        </p:nvSpPr>
        <p:spPr>
          <a:xfrm>
            <a:off x="4816896" y="2576230"/>
            <a:ext cx="3948145" cy="1314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+mj-lt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dirty="0" err="1"/>
              <a:t>And</a:t>
            </a:r>
            <a:r>
              <a:rPr lang="nl-NL" sz="3200" b="1" dirty="0"/>
              <a:t> </a:t>
            </a:r>
            <a:r>
              <a:rPr lang="nl-NL" sz="3200" b="1" dirty="0" err="1"/>
              <a:t>also</a:t>
            </a:r>
            <a:r>
              <a:rPr lang="nl-NL" sz="3200" b="1" dirty="0"/>
              <a:t> </a:t>
            </a:r>
            <a:r>
              <a:rPr lang="nl-NL" sz="3200" b="1" dirty="0" err="1"/>
              <a:t>to</a:t>
            </a:r>
            <a:r>
              <a:rPr lang="nl-NL" sz="3200" b="1" dirty="0"/>
              <a:t>:</a:t>
            </a:r>
          </a:p>
          <a:p>
            <a:r>
              <a:rPr lang="nl-NL" sz="2200" dirty="0"/>
              <a:t>The </a:t>
            </a:r>
            <a:r>
              <a:rPr lang="nl-NL" sz="2200" dirty="0" err="1"/>
              <a:t>participants</a:t>
            </a:r>
            <a:r>
              <a:rPr lang="nl-NL" sz="2200" dirty="0"/>
              <a:t> in </a:t>
            </a:r>
            <a:r>
              <a:rPr lang="nl-NL" sz="2200" dirty="0" err="1"/>
              <a:t>the</a:t>
            </a:r>
            <a:r>
              <a:rPr lang="nl-NL" sz="2200" dirty="0"/>
              <a:t> </a:t>
            </a:r>
            <a:r>
              <a:rPr lang="nl-NL" sz="2200" dirty="0" err="1"/>
              <a:t>study</a:t>
            </a:r>
            <a:r>
              <a:rPr lang="nl-NL" sz="2200" dirty="0"/>
              <a:t>, </a:t>
            </a:r>
            <a:r>
              <a:rPr lang="nl-NL" sz="2200" dirty="0" err="1"/>
              <a:t>while</a:t>
            </a:r>
            <a:r>
              <a:rPr lang="nl-NL" sz="2200" dirty="0"/>
              <a:t> </a:t>
            </a:r>
            <a:r>
              <a:rPr lang="nl-NL" sz="2200" dirty="0" err="1"/>
              <a:t>combatting</a:t>
            </a:r>
            <a:r>
              <a:rPr lang="nl-NL" sz="2200" dirty="0"/>
              <a:t> COVID-19, </a:t>
            </a:r>
            <a:r>
              <a:rPr lang="nl-NL" sz="2200" dirty="0" err="1"/>
              <a:t>the</a:t>
            </a:r>
            <a:r>
              <a:rPr lang="nl-NL" sz="2200" dirty="0"/>
              <a:t> ‘</a:t>
            </a:r>
            <a:r>
              <a:rPr lang="nl-NL" sz="2200" dirty="0" err="1"/>
              <a:t>key</a:t>
            </a:r>
            <a:r>
              <a:rPr lang="nl-NL" sz="2200" dirty="0"/>
              <a:t> persons, Lotte </a:t>
            </a:r>
            <a:r>
              <a:rPr lang="nl-NL" sz="2200" dirty="0" err="1"/>
              <a:t>Prevo</a:t>
            </a:r>
            <a:r>
              <a:rPr lang="nl-NL" sz="2200" dirty="0"/>
              <a:t>, </a:t>
            </a:r>
            <a:r>
              <a:rPr lang="nl-NL" sz="2200" dirty="0" err="1"/>
              <a:t>Sjim</a:t>
            </a:r>
            <a:r>
              <a:rPr lang="nl-NL" sz="2200" dirty="0"/>
              <a:t> Romme, MUMC+, FHML, SWOL</a:t>
            </a:r>
          </a:p>
          <a:p>
            <a:endParaRPr lang="nl-NL" sz="2800" dirty="0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16ACB8-3D7B-464A-B8A2-D11B188A4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References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64588" y="1172414"/>
            <a:ext cx="7678762" cy="13144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Bosveld</a:t>
            </a:r>
            <a:r>
              <a:rPr lang="en-US" dirty="0"/>
              <a:t> MH, van </a:t>
            </a:r>
            <a:r>
              <a:rPr lang="en-US" dirty="0" err="1"/>
              <a:t>Doorn</a:t>
            </a:r>
            <a:r>
              <a:rPr lang="en-US" dirty="0"/>
              <a:t> DPC, Stassen PM, et al. Lessons learned: Contribution to healthcare by medical students during COVID-19 [published online ahead of print, 2020 Sep 19]. </a:t>
            </a:r>
            <a:r>
              <a:rPr lang="en-US" i="1" dirty="0"/>
              <a:t>J </a:t>
            </a:r>
            <a:r>
              <a:rPr lang="en-US" i="1" dirty="0" err="1"/>
              <a:t>Crit</a:t>
            </a:r>
            <a:r>
              <a:rPr lang="en-US" i="1" dirty="0"/>
              <a:t> Care</a:t>
            </a:r>
            <a:r>
              <a:rPr lang="en-US" dirty="0"/>
              <a:t>. 2020;S0883-9441(20)30694-8. doi:10.1016/j.jcrc.2020.09.015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Frank JR, </a:t>
            </a:r>
            <a:r>
              <a:rPr lang="en-US" dirty="0" err="1"/>
              <a:t>Danoff</a:t>
            </a:r>
            <a:r>
              <a:rPr lang="en-US" dirty="0"/>
              <a:t> D. The </a:t>
            </a:r>
            <a:r>
              <a:rPr lang="en-US" dirty="0" err="1"/>
              <a:t>CanMEDS</a:t>
            </a:r>
            <a:r>
              <a:rPr lang="en-US" dirty="0"/>
              <a:t> initiative: implementing an outcomes-based framework of physician competencies. </a:t>
            </a:r>
            <a:r>
              <a:rPr lang="en-US" i="1" dirty="0"/>
              <a:t>Med Teach</a:t>
            </a:r>
            <a:r>
              <a:rPr lang="en-US" dirty="0"/>
              <a:t>. 2007;29(7):642-647. doi:10.1080/01421590701746983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Pollard, K. C., </a:t>
            </a:r>
            <a:r>
              <a:rPr lang="en-US" dirty="0" err="1"/>
              <a:t>Meirs</a:t>
            </a:r>
            <a:r>
              <a:rPr lang="en-US" dirty="0"/>
              <a:t>, M. E., &amp; Gilchrist, M. (2016). University of the West of England Entry Level Interprofessional Questionnaire (UWE-ELIQ). National Center for Interprofessional Practice and Education.</a:t>
            </a:r>
            <a:endParaRPr lang="nl-NL" dirty="0"/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82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916EA-F0FC-422C-8F3F-D76D14132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587" y="130858"/>
            <a:ext cx="8326799" cy="885966"/>
          </a:xfrm>
        </p:spPr>
        <p:txBody>
          <a:bodyPr/>
          <a:lstStyle/>
          <a:p>
            <a:r>
              <a:rPr lang="nl-NL" dirty="0"/>
              <a:t>Content of </a:t>
            </a:r>
            <a:r>
              <a:rPr lang="nl-NL" dirty="0" err="1"/>
              <a:t>presentation</a:t>
            </a: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E04C565-B1AE-4F20-897E-50E5E3C726D9}"/>
              </a:ext>
            </a:extLst>
          </p:cNvPr>
          <p:cNvSpPr txBox="1">
            <a:spLocks/>
          </p:cNvSpPr>
          <p:nvPr/>
        </p:nvSpPr>
        <p:spPr>
          <a:xfrm>
            <a:off x="564588" y="1016824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>
                <a:solidFill>
                  <a:srgbClr val="FFFFFF"/>
                </a:solidFill>
                <a:latin typeface="+mj-lt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sz="180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5BF8B1D-0915-4B4B-A532-C5BCD5E62381}"/>
              </a:ext>
            </a:extLst>
          </p:cNvPr>
          <p:cNvSpPr txBox="1">
            <a:spLocks/>
          </p:cNvSpPr>
          <p:nvPr/>
        </p:nvSpPr>
        <p:spPr>
          <a:xfrm>
            <a:off x="564588" y="1235855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>
                <a:solidFill>
                  <a:srgbClr val="FFFFFF"/>
                </a:solidFill>
                <a:latin typeface="+mj-lt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 err="1"/>
              <a:t>Two</a:t>
            </a:r>
            <a:r>
              <a:rPr lang="nl-NL" sz="2800" dirty="0"/>
              <a:t> parts: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</a:rPr>
              <a:t>What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did</a:t>
            </a:r>
            <a:r>
              <a:rPr lang="nl-NL" sz="2400" dirty="0">
                <a:solidFill>
                  <a:schemeClr val="bg1"/>
                </a:solidFill>
              </a:rPr>
              <a:t> students do </a:t>
            </a:r>
            <a:r>
              <a:rPr lang="nl-NL" sz="2400" dirty="0" err="1">
                <a:solidFill>
                  <a:schemeClr val="bg1"/>
                </a:solidFill>
              </a:rPr>
              <a:t>during</a:t>
            </a:r>
            <a:r>
              <a:rPr lang="nl-NL" sz="2400" dirty="0">
                <a:solidFill>
                  <a:schemeClr val="bg1"/>
                </a:solidFill>
              </a:rPr>
              <a:t> Covid-19?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r>
              <a:rPr lang="nl-NL" sz="2400" dirty="0">
                <a:solidFill>
                  <a:schemeClr val="bg1"/>
                </a:solidFill>
              </a:rPr>
              <a:t> Matthijs </a:t>
            </a:r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Daan, the initiators of student </a:t>
            </a:r>
            <a:r>
              <a:rPr lang="nl-NL" sz="2400" dirty="0" err="1">
                <a:solidFill>
                  <a:schemeClr val="bg1"/>
                </a:solidFill>
              </a:rPr>
              <a:t>employment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during</a:t>
            </a:r>
            <a:r>
              <a:rPr lang="nl-NL" sz="2400" dirty="0">
                <a:solidFill>
                  <a:schemeClr val="bg1"/>
                </a:solidFill>
              </a:rPr>
              <a:t> the Covid-19 crisis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</a:rPr>
              <a:t>What</a:t>
            </a:r>
            <a:r>
              <a:rPr lang="nl-NL" sz="2400" dirty="0">
                <a:solidFill>
                  <a:schemeClr val="bg1"/>
                </a:solidFill>
              </a:rPr>
              <a:t> was the impact of </a:t>
            </a:r>
            <a:r>
              <a:rPr lang="nl-NL" sz="2400" dirty="0" err="1">
                <a:solidFill>
                  <a:schemeClr val="bg1"/>
                </a:solidFill>
              </a:rPr>
              <a:t>employment</a:t>
            </a:r>
            <a:r>
              <a:rPr lang="nl-NL" sz="2400" dirty="0">
                <a:solidFill>
                  <a:schemeClr val="bg1"/>
                </a:solidFill>
              </a:rPr>
              <a:t> on (</a:t>
            </a:r>
            <a:r>
              <a:rPr lang="nl-NL" sz="2400" dirty="0" err="1">
                <a:solidFill>
                  <a:schemeClr val="bg1"/>
                </a:solidFill>
              </a:rPr>
              <a:t>interprofessional</a:t>
            </a:r>
            <a:r>
              <a:rPr lang="nl-NL" sz="2400" dirty="0">
                <a:solidFill>
                  <a:schemeClr val="bg1"/>
                </a:solidFill>
              </a:rPr>
              <a:t>) </a:t>
            </a:r>
            <a:r>
              <a:rPr lang="nl-NL" sz="2400" dirty="0" err="1">
                <a:solidFill>
                  <a:schemeClr val="bg1"/>
                </a:solidFill>
              </a:rPr>
              <a:t>development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health care (</a:t>
            </a:r>
            <a:r>
              <a:rPr lang="nl-NL" sz="2400" dirty="0" err="1">
                <a:solidFill>
                  <a:schemeClr val="bg1"/>
                </a:solidFill>
              </a:rPr>
              <a:t>from</a:t>
            </a:r>
            <a:r>
              <a:rPr lang="nl-NL" sz="2400" dirty="0">
                <a:solidFill>
                  <a:schemeClr val="bg1"/>
                </a:solidFill>
              </a:rPr>
              <a:t> the </a:t>
            </a:r>
            <a:r>
              <a:rPr lang="nl-NL" sz="2400" dirty="0" err="1">
                <a:solidFill>
                  <a:schemeClr val="bg1"/>
                </a:solidFill>
              </a:rPr>
              <a:t>perspectives</a:t>
            </a:r>
            <a:r>
              <a:rPr lang="nl-NL" sz="2400" dirty="0">
                <a:solidFill>
                  <a:schemeClr val="bg1"/>
                </a:solidFill>
              </a:rPr>
              <a:t> of students </a:t>
            </a:r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supervisors)?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Jascha</a:t>
            </a:r>
            <a:endParaRPr lang="nl-NL" sz="2400" dirty="0">
              <a:solidFill>
                <a:schemeClr val="bg1"/>
              </a:solidFill>
            </a:endParaRPr>
          </a:p>
        </p:txBody>
      </p:sp>
      <p:pic>
        <p:nvPicPr>
          <p:cNvPr id="3" name="Dia 2">
            <a:hlinkClick r:id="" action="ppaction://media"/>
            <a:extLst>
              <a:ext uri="{FF2B5EF4-FFF2-40B4-BE49-F238E27FC236}">
                <a16:creationId xmlns:a16="http://schemas.microsoft.com/office/drawing/2014/main" id="{9B96E2FB-DF11-4DFF-BEBD-95EBF1DF9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3581" y="3647480"/>
            <a:ext cx="1115291" cy="11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F62B46-15F5-485E-A066-4FA9D694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5182" y="4695883"/>
            <a:ext cx="1849012" cy="273844"/>
          </a:xfrm>
        </p:spPr>
        <p:txBody>
          <a:bodyPr/>
          <a:lstStyle/>
          <a:p>
            <a:r>
              <a:rPr lang="nl-NL" baseline="30000" dirty="0"/>
              <a:t>1</a:t>
            </a:r>
            <a:r>
              <a:rPr lang="nl-NL" dirty="0"/>
              <a:t>Bosveld MH, van Doorn DPC, </a:t>
            </a:r>
            <a:r>
              <a:rPr lang="nl-NL" dirty="0" err="1"/>
              <a:t>Stassen</a:t>
            </a:r>
            <a:r>
              <a:rPr lang="nl-NL" dirty="0"/>
              <a:t> PM, et al (2020).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00BCE8-E849-4963-88F8-F12749A4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F349A31-230E-416C-B89B-86B19D26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/>
          <a:lstStyle/>
          <a:p>
            <a:r>
              <a:rPr lang="nl-NL" dirty="0"/>
              <a:t>Student-led </a:t>
            </a:r>
            <a:r>
              <a:rPr lang="nl-NL" dirty="0" err="1"/>
              <a:t>initiative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BDD538B-2D2C-43A7-8DC8-64ADD33CCE60}"/>
              </a:ext>
            </a:extLst>
          </p:cNvPr>
          <p:cNvSpPr txBox="1">
            <a:spLocks/>
          </p:cNvSpPr>
          <p:nvPr/>
        </p:nvSpPr>
        <p:spPr>
          <a:xfrm>
            <a:off x="360000" y="972000"/>
            <a:ext cx="7956141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Most of the initiatives originated from students or leaders of student </a:t>
            </a:r>
            <a:r>
              <a:rPr lang="en-US" sz="2800" dirty="0" err="1"/>
              <a:t>organisations</a:t>
            </a:r>
            <a:r>
              <a:rPr lang="en-US" sz="2800" dirty="0"/>
              <a:t>.</a:t>
            </a:r>
          </a:p>
          <a:p>
            <a:pPr lvl="1"/>
            <a:r>
              <a:rPr lang="en-US" sz="2400" dirty="0"/>
              <a:t>Maastricht UMC+ deployed 300 students in a three-month period</a:t>
            </a:r>
            <a:br>
              <a:rPr lang="en-US" sz="2400" dirty="0"/>
            </a:br>
            <a:endParaRPr lang="en-US" sz="2400" dirty="0"/>
          </a:p>
          <a:p>
            <a:r>
              <a:rPr lang="en-US" sz="2800" dirty="0"/>
              <a:t>Different tasks based on level of competence of students</a:t>
            </a:r>
          </a:p>
          <a:p>
            <a:pPr lvl="1"/>
            <a:endParaRPr lang="nl-NL" sz="2400" dirty="0"/>
          </a:p>
        </p:txBody>
      </p:sp>
      <p:pic>
        <p:nvPicPr>
          <p:cNvPr id="2" name="Dia 3">
            <a:hlinkClick r:id="" action="ppaction://media"/>
            <a:extLst>
              <a:ext uri="{FF2B5EF4-FFF2-40B4-BE49-F238E27FC236}">
                <a16:creationId xmlns:a16="http://schemas.microsoft.com/office/drawing/2014/main" id="{C19DDF47-5188-4EF3-9F04-0C0569D47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79688" y="12148"/>
            <a:ext cx="1295400" cy="1295400"/>
          </a:xfrm>
          <a:prstGeom prst="rect">
            <a:avLst/>
          </a:prstGeom>
        </p:spPr>
      </p:pic>
      <p:pic>
        <p:nvPicPr>
          <p:cNvPr id="8" name="Dia 4">
            <a:hlinkClick r:id="" action="ppaction://media"/>
            <a:extLst>
              <a:ext uri="{FF2B5EF4-FFF2-40B4-BE49-F238E27FC236}">
                <a16:creationId xmlns:a16="http://schemas.microsoft.com/office/drawing/2014/main" id="{84ED3B69-DA30-44CB-8A61-02F1FF9A7A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79688" y="1142595"/>
            <a:ext cx="1316182" cy="1316182"/>
          </a:xfrm>
          <a:prstGeom prst="rect">
            <a:avLst/>
          </a:prstGeom>
        </p:spPr>
      </p:pic>
      <p:pic>
        <p:nvPicPr>
          <p:cNvPr id="3" name="Dia 3.3">
            <a:hlinkClick r:id="" action="ppaction://media"/>
            <a:extLst>
              <a:ext uri="{FF2B5EF4-FFF2-40B4-BE49-F238E27FC236}">
                <a16:creationId xmlns:a16="http://schemas.microsoft.com/office/drawing/2014/main" id="{F8A6F4B0-7C9A-409D-B4D9-A76A5CBE26B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79689" y="2260978"/>
            <a:ext cx="1316181" cy="1316181"/>
          </a:xfrm>
          <a:prstGeom prst="rect">
            <a:avLst/>
          </a:prstGeom>
        </p:spPr>
      </p:pic>
      <p:pic>
        <p:nvPicPr>
          <p:cNvPr id="9" name="Dia 4">
            <a:hlinkClick r:id="" action="ppaction://media"/>
            <a:extLst>
              <a:ext uri="{FF2B5EF4-FFF2-40B4-BE49-F238E27FC236}">
                <a16:creationId xmlns:a16="http://schemas.microsoft.com/office/drawing/2014/main" id="{9FD2E052-4D0B-4BB6-B28D-E0A8D8CB185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20807" y="3326112"/>
            <a:ext cx="1316181" cy="13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5D8BA8C-65BE-4058-964D-6ABFC2877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036317"/>
              </p:ext>
            </p:extLst>
          </p:nvPr>
        </p:nvGraphicFramePr>
        <p:xfrm>
          <a:off x="642938" y="-47625"/>
          <a:ext cx="7858125" cy="523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COVID-19 </a:t>
            </a:r>
            <a:r>
              <a:rPr lang="nl-NL" dirty="0" err="1"/>
              <a:t>induced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opportunities</a:t>
            </a:r>
            <a:r>
              <a:rPr lang="nl-NL" dirty="0"/>
              <a:t> (n=300)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CB2B3C-C5F0-403E-89ED-FF1EE814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229D5AE-2C76-4940-B2D4-C2A4BDC8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8" name="Dia 4">
            <a:hlinkClick r:id="" action="ppaction://media"/>
            <a:extLst>
              <a:ext uri="{FF2B5EF4-FFF2-40B4-BE49-F238E27FC236}">
                <a16:creationId xmlns:a16="http://schemas.microsoft.com/office/drawing/2014/main" id="{F1F92385-8423-4F37-969C-AF668783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1135" y="3324216"/>
            <a:ext cx="1149927" cy="11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ECB29-0E25-47D9-A160-D32BEAE6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/>
          <a:lstStyle/>
          <a:p>
            <a:r>
              <a:rPr lang="nl-NL" dirty="0"/>
              <a:t>Gatekeepers</a:t>
            </a:r>
          </a:p>
        </p:txBody>
      </p:sp>
      <p:pic>
        <p:nvPicPr>
          <p:cNvPr id="7" name="Tijdelijke aanduiding voor inhoud 6" descr="Afbeelding met binnen, persoon, person, tafel&#10;&#10;Automatisch gegenereerde beschrijving">
            <a:extLst>
              <a:ext uri="{FF2B5EF4-FFF2-40B4-BE49-F238E27FC236}">
                <a16:creationId xmlns:a16="http://schemas.microsoft.com/office/drawing/2014/main" id="{819A6966-8888-4983-A20B-AC7107C93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56043" y="735289"/>
            <a:ext cx="2630756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DA92D5-0975-4590-8FBF-D5CAA445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7687" y="4706690"/>
            <a:ext cx="1468456" cy="274015"/>
          </a:xfrm>
        </p:spPr>
        <p:txBody>
          <a:bodyPr/>
          <a:lstStyle/>
          <a:p>
            <a:r>
              <a:rPr lang="nl-NL" baseline="30000" dirty="0"/>
              <a:t>2</a:t>
            </a:r>
            <a:r>
              <a:rPr lang="nl-NL" dirty="0"/>
              <a:t>Frank JR &amp; </a:t>
            </a:r>
            <a:r>
              <a:rPr lang="nl-NL" dirty="0" err="1"/>
              <a:t>Danoff</a:t>
            </a:r>
            <a:r>
              <a:rPr lang="nl-NL" dirty="0"/>
              <a:t> D (2007)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447DF7-8EE1-485E-8630-E6A3DDA3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142" y="4695712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4C29C7EB-AAB6-4238-B61C-B4495A79B04E}"/>
              </a:ext>
            </a:extLst>
          </p:cNvPr>
          <p:cNvSpPr txBox="1">
            <a:spLocks/>
          </p:cNvSpPr>
          <p:nvPr/>
        </p:nvSpPr>
        <p:spPr>
          <a:xfrm>
            <a:off x="360001" y="972000"/>
            <a:ext cx="5439550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First </a:t>
            </a:r>
            <a:r>
              <a:rPr lang="nl-NL" sz="2000" dirty="0" err="1"/>
              <a:t>and</a:t>
            </a:r>
            <a:r>
              <a:rPr lang="nl-NL" sz="2000" dirty="0"/>
              <a:t> second </a:t>
            </a:r>
            <a:r>
              <a:rPr lang="nl-NL" sz="2000" dirty="0" err="1"/>
              <a:t>undergraduate</a:t>
            </a:r>
            <a:r>
              <a:rPr lang="nl-NL" sz="2000" dirty="0"/>
              <a:t> </a:t>
            </a:r>
            <a:r>
              <a:rPr lang="nl-NL" sz="2000" dirty="0" err="1"/>
              <a:t>students</a:t>
            </a:r>
            <a:r>
              <a:rPr lang="nl-NL" sz="2000" dirty="0"/>
              <a:t> (n=52)</a:t>
            </a:r>
            <a:br>
              <a:rPr lang="nl-NL" sz="2000" dirty="0"/>
            </a:br>
            <a:endParaRPr lang="nl-NL" sz="2000" dirty="0"/>
          </a:p>
          <a:p>
            <a:r>
              <a:rPr lang="en-US" sz="2000" dirty="0"/>
              <a:t>Undergraduate medical students screen visitors upon entrance and provide appropriate PPE.</a:t>
            </a:r>
            <a:br>
              <a:rPr lang="en-US" sz="2000" dirty="0"/>
            </a:br>
            <a:endParaRPr lang="nl-NL" sz="2000" dirty="0"/>
          </a:p>
          <a:p>
            <a:r>
              <a:rPr lang="nl-NL" sz="2000" dirty="0" err="1"/>
              <a:t>Involved</a:t>
            </a:r>
            <a:r>
              <a:rPr lang="nl-NL" sz="2000" dirty="0"/>
              <a:t> CanMED-competences</a:t>
            </a:r>
            <a:r>
              <a:rPr lang="nl-NL" sz="2000" baseline="30000" dirty="0"/>
              <a:t>2</a:t>
            </a:r>
            <a:r>
              <a:rPr lang="nl-NL" sz="2000" dirty="0"/>
              <a:t>:</a:t>
            </a:r>
          </a:p>
          <a:p>
            <a:pPr lvl="1"/>
            <a:r>
              <a:rPr lang="en-US" sz="2000" dirty="0"/>
              <a:t>Communicator</a:t>
            </a:r>
          </a:p>
          <a:p>
            <a:pPr lvl="1"/>
            <a:r>
              <a:rPr lang="en-US" sz="2000" dirty="0"/>
              <a:t>Health advocate</a:t>
            </a:r>
          </a:p>
          <a:p>
            <a:pPr lvl="1"/>
            <a:r>
              <a:rPr lang="en-US" sz="2000" dirty="0"/>
              <a:t>Professional</a:t>
            </a:r>
          </a:p>
          <a:p>
            <a:pPr lvl="1"/>
            <a:r>
              <a:rPr lang="en-US" sz="2000" dirty="0"/>
              <a:t>Collaborator</a:t>
            </a:r>
            <a:endParaRPr lang="nl-NL" sz="1600" dirty="0"/>
          </a:p>
          <a:p>
            <a:pPr lvl="1"/>
            <a:endParaRPr lang="nl-NL" sz="1800" dirty="0"/>
          </a:p>
          <a:p>
            <a:endParaRPr lang="nl-NL" sz="2000" dirty="0"/>
          </a:p>
        </p:txBody>
      </p:sp>
      <p:pic>
        <p:nvPicPr>
          <p:cNvPr id="3" name="Dia 5">
            <a:hlinkClick r:id="" action="ppaction://media"/>
            <a:extLst>
              <a:ext uri="{FF2B5EF4-FFF2-40B4-BE49-F238E27FC236}">
                <a16:creationId xmlns:a16="http://schemas.microsoft.com/office/drawing/2014/main" id="{C0FDC9E6-0212-4918-BCCF-8AA5B9C64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1109" y="2620241"/>
            <a:ext cx="1330036" cy="1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A23D8-B6D0-4A16-BD00-497ED743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A39171-3115-4DCC-8145-31E0BA36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58310" y="4695883"/>
            <a:ext cx="1557832" cy="273844"/>
          </a:xfrm>
        </p:spPr>
        <p:txBody>
          <a:bodyPr/>
          <a:lstStyle/>
          <a:p>
            <a:r>
              <a:rPr lang="nl-NL" baseline="30000" dirty="0"/>
              <a:t>2</a:t>
            </a:r>
            <a:r>
              <a:rPr lang="nl-NL" dirty="0"/>
              <a:t>Frank JR &amp; </a:t>
            </a:r>
            <a:r>
              <a:rPr lang="nl-NL" dirty="0" err="1"/>
              <a:t>Danoff</a:t>
            </a:r>
            <a:r>
              <a:rPr lang="nl-NL" dirty="0"/>
              <a:t> D (2007)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D6FB76-FF3C-4859-BB6D-D7FCD998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11" name="Tijdelijke aanduiding voor inhoud 10" descr="Afbeelding met computer, zitten, binnen, persoon&#10;&#10;Automatisch gegenereerde beschrijving">
            <a:extLst>
              <a:ext uri="{FF2B5EF4-FFF2-40B4-BE49-F238E27FC236}">
                <a16:creationId xmlns:a16="http://schemas.microsoft.com/office/drawing/2014/main" id="{9FA89787-1DFF-44F3-BA62-B9EF46974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6042"/>
          <a:stretch/>
        </p:blipFill>
        <p:spPr>
          <a:xfrm>
            <a:off x="5858044" y="1320442"/>
            <a:ext cx="2925955" cy="250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57147413-222E-4FB2-8AD3-3CDDA19A18D7}"/>
              </a:ext>
            </a:extLst>
          </p:cNvPr>
          <p:cNvSpPr txBox="1">
            <a:spLocks/>
          </p:cNvSpPr>
          <p:nvPr/>
        </p:nvSpPr>
        <p:spPr>
          <a:xfrm>
            <a:off x="360001" y="972000"/>
            <a:ext cx="5439550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Third</a:t>
            </a:r>
            <a:r>
              <a:rPr lang="nl-NL" sz="2000" dirty="0"/>
              <a:t> </a:t>
            </a:r>
            <a:r>
              <a:rPr lang="nl-NL" sz="2000" dirty="0" err="1"/>
              <a:t>year</a:t>
            </a:r>
            <a:r>
              <a:rPr lang="nl-NL" sz="2000" dirty="0"/>
              <a:t> </a:t>
            </a:r>
            <a:r>
              <a:rPr lang="nl-NL" sz="2000" dirty="0" err="1"/>
              <a:t>undergraduate</a:t>
            </a:r>
            <a:r>
              <a:rPr lang="nl-NL" sz="2000" dirty="0"/>
              <a:t> </a:t>
            </a:r>
            <a:r>
              <a:rPr lang="nl-NL" sz="2000" dirty="0" err="1"/>
              <a:t>students</a:t>
            </a:r>
            <a:r>
              <a:rPr lang="nl-NL" sz="2000" dirty="0"/>
              <a:t> (n=16)</a:t>
            </a:r>
            <a:br>
              <a:rPr lang="nl-NL" sz="2000" dirty="0"/>
            </a:br>
            <a:endParaRPr lang="nl-NL" sz="2000" dirty="0"/>
          </a:p>
          <a:p>
            <a:r>
              <a:rPr lang="en-US" sz="2000" dirty="0"/>
              <a:t>Senior undergraduate medical students observe patients in strict viral isolation (after consent) and alarm nursing staff to limit PPE use</a:t>
            </a:r>
            <a:br>
              <a:rPr lang="en-US" sz="2000" dirty="0"/>
            </a:br>
            <a:endParaRPr lang="nl-NL" sz="2000" dirty="0"/>
          </a:p>
          <a:p>
            <a:r>
              <a:rPr lang="nl-NL" sz="2000" dirty="0" err="1"/>
              <a:t>Involved</a:t>
            </a:r>
            <a:r>
              <a:rPr lang="nl-NL" sz="2000" dirty="0"/>
              <a:t> CanMED-competences</a:t>
            </a:r>
            <a:r>
              <a:rPr lang="nl-NL" sz="2000" baseline="30000" dirty="0"/>
              <a:t>2</a:t>
            </a:r>
            <a:r>
              <a:rPr lang="nl-NL" sz="2000" dirty="0"/>
              <a:t>:</a:t>
            </a:r>
          </a:p>
          <a:p>
            <a:pPr lvl="1"/>
            <a:r>
              <a:rPr lang="en-US" sz="2000" dirty="0"/>
              <a:t>Communicator</a:t>
            </a:r>
          </a:p>
          <a:p>
            <a:pPr lvl="1"/>
            <a:r>
              <a:rPr lang="en-US" sz="2000" dirty="0"/>
              <a:t>Professional</a:t>
            </a:r>
          </a:p>
          <a:p>
            <a:pPr lvl="1"/>
            <a:r>
              <a:rPr lang="en-US" sz="2000" dirty="0"/>
              <a:t>Collaborator</a:t>
            </a:r>
            <a:endParaRPr lang="nl-NL" sz="1600" dirty="0"/>
          </a:p>
          <a:p>
            <a:pPr lvl="1"/>
            <a:endParaRPr lang="nl-NL" sz="1800" dirty="0"/>
          </a:p>
          <a:p>
            <a:endParaRPr lang="nl-NL" sz="2000" dirty="0"/>
          </a:p>
        </p:txBody>
      </p:sp>
      <p:pic>
        <p:nvPicPr>
          <p:cNvPr id="3" name="Dia 6">
            <a:hlinkClick r:id="" action="ppaction://media"/>
            <a:extLst>
              <a:ext uri="{FF2B5EF4-FFF2-40B4-BE49-F238E27FC236}">
                <a16:creationId xmlns:a16="http://schemas.microsoft.com/office/drawing/2014/main" id="{70495C8D-9EC5-488E-9550-4768C13FD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545" y="2814690"/>
            <a:ext cx="1356810" cy="13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3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1FCD9-BDB4-4AC1-B59D-7B920603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Medical</a:t>
            </a:r>
            <a:r>
              <a:rPr lang="nl-NL" dirty="0"/>
              <a:t> </a:t>
            </a:r>
            <a:r>
              <a:rPr lang="nl-NL" dirty="0" err="1"/>
              <a:t>scribes</a:t>
            </a:r>
            <a:endParaRPr lang="nl-NL" dirty="0"/>
          </a:p>
        </p:txBody>
      </p:sp>
      <p:pic>
        <p:nvPicPr>
          <p:cNvPr id="7" name="Tijdelijke aanduiding voor inhoud 6" descr="Afbeelding met persoon, binnen, person, vrouw&#10;&#10;Automatisch gegenereerde beschrijving">
            <a:extLst>
              <a:ext uri="{FF2B5EF4-FFF2-40B4-BE49-F238E27FC236}">
                <a16:creationId xmlns:a16="http://schemas.microsoft.com/office/drawing/2014/main" id="{E758F7E0-1CFC-4B46-A732-ED587767A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578" r="7429"/>
          <a:stretch/>
        </p:blipFill>
        <p:spPr>
          <a:xfrm>
            <a:off x="5799551" y="975131"/>
            <a:ext cx="2966656" cy="28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B4E72E-F457-4681-A9B3-A523FD53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21588" y="4695883"/>
            <a:ext cx="1494554" cy="273844"/>
          </a:xfrm>
        </p:spPr>
        <p:txBody>
          <a:bodyPr/>
          <a:lstStyle/>
          <a:p>
            <a:r>
              <a:rPr lang="nl-NL" baseline="30000" dirty="0"/>
              <a:t>2</a:t>
            </a:r>
            <a:r>
              <a:rPr lang="nl-NL" dirty="0"/>
              <a:t>Frank JR &amp; </a:t>
            </a:r>
            <a:r>
              <a:rPr lang="nl-NL" dirty="0" err="1"/>
              <a:t>Danoff</a:t>
            </a:r>
            <a:r>
              <a:rPr lang="nl-NL" dirty="0"/>
              <a:t> D (2007)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0517C8-0895-4DD4-AB81-DCFDA232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06F60AE-1129-4817-B12B-6A23376A3E0E}"/>
              </a:ext>
            </a:extLst>
          </p:cNvPr>
          <p:cNvSpPr txBox="1">
            <a:spLocks/>
          </p:cNvSpPr>
          <p:nvPr/>
        </p:nvSpPr>
        <p:spPr>
          <a:xfrm>
            <a:off x="360001" y="972000"/>
            <a:ext cx="5439550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Senior </a:t>
            </a:r>
            <a:r>
              <a:rPr lang="nl-NL" sz="2000" dirty="0" err="1"/>
              <a:t>medical</a:t>
            </a:r>
            <a:r>
              <a:rPr lang="nl-NL" sz="2000" dirty="0"/>
              <a:t> </a:t>
            </a:r>
            <a:r>
              <a:rPr lang="nl-NL" sz="2000" dirty="0" err="1"/>
              <a:t>students</a:t>
            </a:r>
            <a:r>
              <a:rPr lang="nl-NL" sz="2000" dirty="0"/>
              <a:t> (n=38)</a:t>
            </a:r>
            <a:br>
              <a:rPr lang="nl-NL" sz="2000" dirty="0"/>
            </a:br>
            <a:endParaRPr lang="nl-NL" sz="2000" dirty="0"/>
          </a:p>
          <a:p>
            <a:r>
              <a:rPr lang="en-US" sz="2000" dirty="0"/>
              <a:t>Proactively chart patient-clinician encounters in the patient's Electronic Health Record at the direction of a physician.</a:t>
            </a:r>
            <a:br>
              <a:rPr lang="en-US" sz="2000" dirty="0"/>
            </a:br>
            <a:endParaRPr lang="nl-NL" sz="2000" dirty="0"/>
          </a:p>
          <a:p>
            <a:r>
              <a:rPr lang="nl-NL" sz="2000" dirty="0" err="1"/>
              <a:t>Involved</a:t>
            </a:r>
            <a:r>
              <a:rPr lang="nl-NL" sz="2000" dirty="0"/>
              <a:t> CanMED-competences</a:t>
            </a:r>
            <a:r>
              <a:rPr lang="nl-NL" sz="2000" baseline="30000" dirty="0"/>
              <a:t>2</a:t>
            </a:r>
            <a:r>
              <a:rPr lang="nl-NL" sz="2000" dirty="0"/>
              <a:t>:</a:t>
            </a:r>
          </a:p>
          <a:p>
            <a:pPr lvl="1"/>
            <a:r>
              <a:rPr lang="en-US" sz="2000" dirty="0"/>
              <a:t>Communicator</a:t>
            </a:r>
          </a:p>
          <a:p>
            <a:pPr lvl="1"/>
            <a:r>
              <a:rPr lang="en-US" sz="2000" dirty="0"/>
              <a:t>Manager</a:t>
            </a:r>
          </a:p>
          <a:p>
            <a:pPr lvl="1"/>
            <a:r>
              <a:rPr lang="en-US" sz="2000" dirty="0"/>
              <a:t>Professional</a:t>
            </a:r>
          </a:p>
          <a:p>
            <a:pPr lvl="1"/>
            <a:r>
              <a:rPr lang="en-US" sz="2000" dirty="0"/>
              <a:t>Collaborator</a:t>
            </a:r>
            <a:endParaRPr lang="nl-NL" sz="1600" dirty="0"/>
          </a:p>
          <a:p>
            <a:pPr lvl="1"/>
            <a:endParaRPr lang="nl-NL" sz="1800" dirty="0"/>
          </a:p>
          <a:p>
            <a:endParaRPr lang="nl-NL" sz="2000" dirty="0"/>
          </a:p>
        </p:txBody>
      </p:sp>
      <p:pic>
        <p:nvPicPr>
          <p:cNvPr id="3" name="Dia 7">
            <a:hlinkClick r:id="" action="ppaction://media"/>
            <a:extLst>
              <a:ext uri="{FF2B5EF4-FFF2-40B4-BE49-F238E27FC236}">
                <a16:creationId xmlns:a16="http://schemas.microsoft.com/office/drawing/2014/main" id="{62064E3C-A359-436B-B2F4-0845BB51A6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853" y="2916382"/>
            <a:ext cx="1191491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16A73-2BDB-4C48-8FB3-E0017351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Mixed-</a:t>
            </a:r>
            <a:r>
              <a:rPr lang="nl-NL" dirty="0" err="1"/>
              <a:t>method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48D8A2-6EDE-9A4D-8CBD-E3EDADB9E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054502"/>
            <a:ext cx="8326799" cy="3333862"/>
          </a:xfrm>
        </p:spPr>
        <p:txBody>
          <a:bodyPr/>
          <a:lstStyle/>
          <a:p>
            <a:r>
              <a:rPr lang="nl-NL" sz="2800" dirty="0" err="1"/>
              <a:t>Among</a:t>
            </a:r>
            <a:r>
              <a:rPr lang="nl-NL" sz="2800" dirty="0"/>
              <a:t> </a:t>
            </a:r>
            <a:r>
              <a:rPr lang="nl-NL" sz="2800" dirty="0" err="1"/>
              <a:t>medical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nursing</a:t>
            </a:r>
            <a:r>
              <a:rPr lang="nl-NL" sz="2800" dirty="0"/>
              <a:t> students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their</a:t>
            </a:r>
            <a:r>
              <a:rPr lang="nl-NL" sz="2800" dirty="0"/>
              <a:t> supervisors </a:t>
            </a:r>
          </a:p>
          <a:p>
            <a:endParaRPr lang="nl-NL" sz="2800" dirty="0"/>
          </a:p>
          <a:p>
            <a:r>
              <a:rPr lang="nl-NL" sz="2800" dirty="0"/>
              <a:t>Overall </a:t>
            </a:r>
            <a:r>
              <a:rPr lang="nl-NL" sz="2800" dirty="0" err="1"/>
              <a:t>aim</a:t>
            </a:r>
            <a:r>
              <a:rPr lang="nl-NL" sz="2800" dirty="0"/>
              <a:t>: </a:t>
            </a:r>
            <a:r>
              <a:rPr lang="en-US" sz="2800" dirty="0"/>
              <a:t>impact on students’ professional development and well-being, and on health care</a:t>
            </a:r>
            <a:r>
              <a:rPr lang="nl-NL" sz="2800" dirty="0"/>
              <a:t> </a:t>
            </a:r>
          </a:p>
          <a:p>
            <a:endParaRPr lang="nl-NL" sz="2800" dirty="0"/>
          </a:p>
          <a:p>
            <a:r>
              <a:rPr lang="nl-NL" sz="2800" dirty="0"/>
              <a:t>Focus on </a:t>
            </a:r>
            <a:r>
              <a:rPr lang="nl-NL" sz="2800" dirty="0" err="1"/>
              <a:t>interprofessional</a:t>
            </a:r>
            <a:r>
              <a:rPr lang="nl-NL" sz="2800" dirty="0"/>
              <a:t> team </a:t>
            </a:r>
            <a:r>
              <a:rPr lang="nl-NL" sz="2800" dirty="0" err="1"/>
              <a:t>work</a:t>
            </a:r>
            <a:endParaRPr lang="nl-NL" sz="28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6DFFE5-619E-DD49-99AE-DE66818B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C40720-F1C2-5041-851B-4779E5E5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ED3F97-C9F8-7645-B4CA-CD8A570EA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1FCD9-BDB4-4AC1-B59D-7B920603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Quantitative</a:t>
            </a:r>
            <a:r>
              <a:rPr lang="nl-NL" dirty="0"/>
              <a:t> survey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B4E72E-F457-4681-A9B3-A523FD53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0517C8-0895-4DD4-AB81-DCFDA232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06F60AE-1129-4817-B12B-6A23376A3E0E}"/>
              </a:ext>
            </a:extLst>
          </p:cNvPr>
          <p:cNvSpPr txBox="1">
            <a:spLocks/>
          </p:cNvSpPr>
          <p:nvPr/>
        </p:nvSpPr>
        <p:spPr>
          <a:xfrm>
            <a:off x="360001" y="972000"/>
            <a:ext cx="5439550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NL" sz="1800" dirty="0"/>
          </a:p>
          <a:p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01586E-8FB5-A840-B450-4ACA47227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112 students (93% </a:t>
            </a:r>
            <a:r>
              <a:rPr lang="nl-NL" sz="2400" dirty="0" err="1"/>
              <a:t>female</a:t>
            </a:r>
            <a:r>
              <a:rPr lang="nl-NL" sz="2400" dirty="0"/>
              <a:t>)</a:t>
            </a:r>
          </a:p>
          <a:p>
            <a:pPr lvl="1"/>
            <a:r>
              <a:rPr lang="nl-NL" sz="2400" dirty="0"/>
              <a:t>51 (45.5%) </a:t>
            </a:r>
            <a:r>
              <a:rPr lang="nl-NL" sz="2400" dirty="0" err="1"/>
              <a:t>medicine</a:t>
            </a:r>
            <a:endParaRPr lang="nl-NL" sz="2400" dirty="0"/>
          </a:p>
          <a:p>
            <a:pPr lvl="1"/>
            <a:r>
              <a:rPr lang="nl-NL" sz="2400" dirty="0"/>
              <a:t>30 (26.8%) </a:t>
            </a:r>
            <a:r>
              <a:rPr lang="nl-NL" sz="2400" dirty="0" err="1"/>
              <a:t>nursing</a:t>
            </a:r>
            <a:r>
              <a:rPr lang="nl-NL" sz="2400" dirty="0"/>
              <a:t>, </a:t>
            </a:r>
            <a:r>
              <a:rPr lang="nl-NL" sz="2400" dirty="0" err="1"/>
              <a:t>vocational</a:t>
            </a:r>
            <a:r>
              <a:rPr lang="nl-NL" sz="2400" dirty="0"/>
              <a:t> training</a:t>
            </a:r>
          </a:p>
          <a:p>
            <a:pPr lvl="1"/>
            <a:r>
              <a:rPr lang="nl-NL" sz="2400" dirty="0"/>
              <a:t>31 (27.7%) </a:t>
            </a:r>
            <a:r>
              <a:rPr lang="nl-NL" sz="2400" dirty="0" err="1"/>
              <a:t>nursing</a:t>
            </a:r>
            <a:r>
              <a:rPr lang="nl-NL" sz="2400" dirty="0"/>
              <a:t>, </a:t>
            </a:r>
            <a:r>
              <a:rPr lang="nl-NL" sz="2400" dirty="0" err="1"/>
              <a:t>university</a:t>
            </a:r>
            <a:r>
              <a:rPr lang="nl-NL" sz="2400" dirty="0"/>
              <a:t> of </a:t>
            </a:r>
            <a:r>
              <a:rPr lang="nl-NL" sz="2400" dirty="0" err="1"/>
              <a:t>applied</a:t>
            </a:r>
            <a:r>
              <a:rPr lang="nl-NL" sz="2400" dirty="0"/>
              <a:t> </a:t>
            </a:r>
            <a:r>
              <a:rPr lang="nl-NL" sz="2400" dirty="0" err="1"/>
              <a:t>sciences</a:t>
            </a:r>
            <a:endParaRPr lang="nl-NL" sz="2000" dirty="0"/>
          </a:p>
          <a:p>
            <a:pPr marL="327025"/>
            <a:r>
              <a:rPr lang="nl-NL" sz="2400" dirty="0" err="1"/>
              <a:t>Self-developed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validated</a:t>
            </a:r>
            <a:r>
              <a:rPr lang="nl-NL" sz="2400" dirty="0"/>
              <a:t> questionnaires</a:t>
            </a:r>
          </a:p>
          <a:p>
            <a:pPr marL="327025"/>
            <a:r>
              <a:rPr lang="nl-NL" sz="2400" dirty="0" err="1"/>
              <a:t>A.o</a:t>
            </a:r>
            <a:r>
              <a:rPr lang="nl-NL" sz="2400" dirty="0"/>
              <a:t>. </a:t>
            </a:r>
            <a:r>
              <a:rPr lang="en-AU" sz="2400" dirty="0"/>
              <a:t>Interprofessional learning scale of the University of the West of England Bristol Entry Level Interprofessional Questionnaire (UWE-ELIQ) (Pollard et al., 2016)</a:t>
            </a:r>
            <a:endParaRPr lang="nl-NL" sz="2400" dirty="0"/>
          </a:p>
          <a:p>
            <a:pPr marL="701675" lvl="1"/>
            <a:endParaRPr lang="nl-NL" sz="2000" dirty="0"/>
          </a:p>
          <a:p>
            <a:pPr marL="441325" indent="-457200"/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88FEBA-A7D9-7948-9D58-FA42525F9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1154</Words>
  <Application>Microsoft Office PowerPoint</Application>
  <PresentationFormat>On-screen Show (16:9)</PresentationFormat>
  <Paragraphs>145</Paragraphs>
  <Slides>19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Lucida Grande</vt:lpstr>
      <vt:lpstr>Maastricht University</vt:lpstr>
      <vt:lpstr>CAIPE Symposium 2020 Health care professions students volunteering during the COVID-19 pandemic: an unexpected learning opportunity for inter professional education</vt:lpstr>
      <vt:lpstr>Content of presentation</vt:lpstr>
      <vt:lpstr>Student-led initiative</vt:lpstr>
      <vt:lpstr>COVID-19 induced learning opportunities (n=300)</vt:lpstr>
      <vt:lpstr>Gatekeepers</vt:lpstr>
      <vt:lpstr>Monitoring</vt:lpstr>
      <vt:lpstr>Medical scribes</vt:lpstr>
      <vt:lpstr>Mixed-method study…</vt:lpstr>
      <vt:lpstr>Quantitative survey</vt:lpstr>
      <vt:lpstr>Interprofessional learning scale</vt:lpstr>
      <vt:lpstr>Qualitative survey</vt:lpstr>
      <vt:lpstr>Lessons learned: (interprofessional) team work</vt:lpstr>
      <vt:lpstr>Lessons learned: (interprofessional) team work</vt:lpstr>
      <vt:lpstr>Lessons learned: (interprofessional) team work</vt:lpstr>
      <vt:lpstr>Lessons learned (staff)</vt:lpstr>
      <vt:lpstr>Important to know…</vt:lpstr>
      <vt:lpstr>To conclude</vt:lpstr>
      <vt:lpstr>PowerPoint Presentation</vt:lpstr>
      <vt:lpstr>References</vt:lpstr>
    </vt:vector>
  </TitlesOfParts>
  <Company>Zuiderlicht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Bosveld</dc:creator>
  <cp:lastModifiedBy>Emma Beal</cp:lastModifiedBy>
  <cp:revision>125</cp:revision>
  <cp:lastPrinted>2016-01-22T13:02:05Z</cp:lastPrinted>
  <dcterms:created xsi:type="dcterms:W3CDTF">2016-01-20T13:07:02Z</dcterms:created>
  <dcterms:modified xsi:type="dcterms:W3CDTF">2020-11-23T18:54:14Z</dcterms:modified>
</cp:coreProperties>
</file>